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310" r:id="rId3"/>
    <p:sldId id="311" r:id="rId4"/>
    <p:sldId id="312" r:id="rId5"/>
    <p:sldId id="259" r:id="rId6"/>
    <p:sldId id="313" r:id="rId7"/>
    <p:sldId id="314" r:id="rId8"/>
    <p:sldId id="317" r:id="rId9"/>
    <p:sldId id="318" r:id="rId10"/>
    <p:sldId id="333" r:id="rId11"/>
    <p:sldId id="334" r:id="rId12"/>
    <p:sldId id="335" r:id="rId13"/>
    <p:sldId id="316" r:id="rId14"/>
    <p:sldId id="319" r:id="rId15"/>
    <p:sldId id="270" r:id="rId16"/>
    <p:sldId id="320" r:id="rId17"/>
    <p:sldId id="321" r:id="rId18"/>
    <p:sldId id="330" r:id="rId19"/>
    <p:sldId id="322" r:id="rId20"/>
    <p:sldId id="323" r:id="rId21"/>
    <p:sldId id="324" r:id="rId22"/>
    <p:sldId id="325" r:id="rId23"/>
    <p:sldId id="327" r:id="rId24"/>
    <p:sldId id="326" r:id="rId25"/>
    <p:sldId id="328" r:id="rId26"/>
    <p:sldId id="329" r:id="rId27"/>
    <p:sldId id="331" r:id="rId28"/>
    <p:sldId id="332" r:id="rId29"/>
    <p:sldId id="337" r:id="rId30"/>
    <p:sldId id="338" r:id="rId31"/>
    <p:sldId id="339" r:id="rId32"/>
    <p:sldId id="340" r:id="rId33"/>
    <p:sldId id="342" r:id="rId34"/>
    <p:sldId id="33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12" autoAdjust="0"/>
    <p:restoredTop sz="94660"/>
  </p:normalViewPr>
  <p:slideViewPr>
    <p:cSldViewPr snapToGrid="0" snapToObjects="1">
      <p:cViewPr varScale="1">
        <p:scale>
          <a:sx n="74" d="100"/>
          <a:sy n="74" d="100"/>
        </p:scale>
        <p:origin x="-10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14489-D2EF-4340-8923-82E3605BA073}" type="doc">
      <dgm:prSet loTypeId="urn:microsoft.com/office/officeart/2005/8/layout/hierarchy2" loCatId="hierarchy" qsTypeId="urn:microsoft.com/office/officeart/2005/8/quickstyle/simple5" qsCatId="simple" csTypeId="urn:microsoft.com/office/officeart/2005/8/colors/accent5_2" csCatId="accent5" phldr="1"/>
      <dgm:spPr/>
      <dgm:t>
        <a:bodyPr/>
        <a:lstStyle/>
        <a:p>
          <a:endParaRPr lang="en-GB"/>
        </a:p>
      </dgm:t>
    </dgm:pt>
    <dgm:pt modelId="{44E01F4E-727B-45C6-BDF0-D9842532D902}">
      <dgm:prSet phldrT="[Text]"/>
      <dgm:spPr/>
      <dgm:t>
        <a:bodyPr/>
        <a:lstStyle/>
        <a:p>
          <a:r>
            <a:rPr lang="en-GB" dirty="0" smtClean="0"/>
            <a:t>Unitary authority</a:t>
          </a:r>
          <a:endParaRPr lang="en-GB" dirty="0"/>
        </a:p>
      </dgm:t>
    </dgm:pt>
    <dgm:pt modelId="{86BA2C1E-C029-4D16-A763-531D58C9EBBF}" type="parTrans" cxnId="{8FC19086-3C7B-429F-8453-BBB8E78B3843}">
      <dgm:prSet/>
      <dgm:spPr/>
      <dgm:t>
        <a:bodyPr/>
        <a:lstStyle/>
        <a:p>
          <a:endParaRPr lang="en-GB"/>
        </a:p>
      </dgm:t>
    </dgm:pt>
    <dgm:pt modelId="{1AFAAFBA-0E03-45BE-A015-18297D5D98E5}" type="sibTrans" cxnId="{8FC19086-3C7B-429F-8453-BBB8E78B3843}">
      <dgm:prSet/>
      <dgm:spPr/>
      <dgm:t>
        <a:bodyPr/>
        <a:lstStyle/>
        <a:p>
          <a:endParaRPr lang="en-GB"/>
        </a:p>
      </dgm:t>
    </dgm:pt>
    <dgm:pt modelId="{CD8E6420-8288-4F3C-9326-F28AF89A5C0F}">
      <dgm:prSet phldrT="[Text]"/>
      <dgm:spPr/>
      <dgm:t>
        <a:bodyPr/>
        <a:lstStyle/>
        <a:p>
          <a:r>
            <a:rPr lang="en-GB" dirty="0" smtClean="0"/>
            <a:t>Parish council</a:t>
          </a:r>
          <a:endParaRPr lang="en-GB" dirty="0"/>
        </a:p>
      </dgm:t>
    </dgm:pt>
    <dgm:pt modelId="{CE5ECFB0-3579-4494-808D-8FA359FA26EB}" type="parTrans" cxnId="{626FF9AE-D3F3-45E4-8DB4-0876B9E69004}">
      <dgm:prSet/>
      <dgm:spPr/>
      <dgm:t>
        <a:bodyPr/>
        <a:lstStyle/>
        <a:p>
          <a:endParaRPr lang="en-GB"/>
        </a:p>
      </dgm:t>
    </dgm:pt>
    <dgm:pt modelId="{681DA0E6-0860-4EA2-827B-1D21920215D2}" type="sibTrans" cxnId="{626FF9AE-D3F3-45E4-8DB4-0876B9E69004}">
      <dgm:prSet/>
      <dgm:spPr/>
      <dgm:t>
        <a:bodyPr/>
        <a:lstStyle/>
        <a:p>
          <a:endParaRPr lang="en-GB"/>
        </a:p>
      </dgm:t>
    </dgm:pt>
    <dgm:pt modelId="{F1645423-792A-418E-8791-8BBAF32ADFF9}">
      <dgm:prSet phldrT="[Text]"/>
      <dgm:spPr/>
      <dgm:t>
        <a:bodyPr/>
        <a:lstStyle/>
        <a:p>
          <a:r>
            <a:rPr lang="en-GB" dirty="0" smtClean="0"/>
            <a:t>Town council</a:t>
          </a:r>
          <a:endParaRPr lang="en-GB" dirty="0"/>
        </a:p>
      </dgm:t>
    </dgm:pt>
    <dgm:pt modelId="{E0877C19-CFB5-4491-B73B-126F45BFA404}" type="parTrans" cxnId="{8F1676C0-0D53-4FAB-868D-76812905945E}">
      <dgm:prSet/>
      <dgm:spPr/>
      <dgm:t>
        <a:bodyPr/>
        <a:lstStyle/>
        <a:p>
          <a:endParaRPr lang="en-GB"/>
        </a:p>
      </dgm:t>
    </dgm:pt>
    <dgm:pt modelId="{B9792BF3-7B97-4905-BFE4-2E82651523C2}" type="sibTrans" cxnId="{8F1676C0-0D53-4FAB-868D-76812905945E}">
      <dgm:prSet/>
      <dgm:spPr/>
      <dgm:t>
        <a:bodyPr/>
        <a:lstStyle/>
        <a:p>
          <a:endParaRPr lang="en-GB"/>
        </a:p>
      </dgm:t>
    </dgm:pt>
    <dgm:pt modelId="{69DF8968-EA36-4CA9-926B-B66CE1169D48}">
      <dgm:prSet phldrT="[Text]"/>
      <dgm:spPr/>
      <dgm:t>
        <a:bodyPr/>
        <a:lstStyle/>
        <a:p>
          <a:r>
            <a:rPr lang="en-GB" dirty="0" smtClean="0"/>
            <a:t>County council</a:t>
          </a:r>
          <a:endParaRPr lang="en-GB" dirty="0"/>
        </a:p>
      </dgm:t>
    </dgm:pt>
    <dgm:pt modelId="{536755C7-765E-407C-840A-7D3C5C34BAC2}" type="parTrans" cxnId="{D3D9099D-EAD4-4E38-8BEA-2DD129710359}">
      <dgm:prSet/>
      <dgm:spPr/>
      <dgm:t>
        <a:bodyPr/>
        <a:lstStyle/>
        <a:p>
          <a:endParaRPr lang="en-GB"/>
        </a:p>
      </dgm:t>
    </dgm:pt>
    <dgm:pt modelId="{F1AE8F67-F8A5-4A35-9051-FAC767176DA0}" type="sibTrans" cxnId="{D3D9099D-EAD4-4E38-8BEA-2DD129710359}">
      <dgm:prSet/>
      <dgm:spPr/>
      <dgm:t>
        <a:bodyPr/>
        <a:lstStyle/>
        <a:p>
          <a:endParaRPr lang="en-GB"/>
        </a:p>
      </dgm:t>
    </dgm:pt>
    <dgm:pt modelId="{83B30E1A-58DC-4991-86FC-560D7A8CFBB3}">
      <dgm:prSet phldrT="[Text]"/>
      <dgm:spPr/>
      <dgm:t>
        <a:bodyPr/>
        <a:lstStyle/>
        <a:p>
          <a:r>
            <a:rPr lang="en-GB" dirty="0" smtClean="0"/>
            <a:t>Parish council</a:t>
          </a:r>
          <a:endParaRPr lang="en-GB" dirty="0"/>
        </a:p>
      </dgm:t>
    </dgm:pt>
    <dgm:pt modelId="{1FBBEE7A-0138-4371-8BC4-B267EDF9CF99}" type="parTrans" cxnId="{964F4CE7-828D-4262-8F44-0EC900DC1F76}">
      <dgm:prSet/>
      <dgm:spPr/>
      <dgm:t>
        <a:bodyPr/>
        <a:lstStyle/>
        <a:p>
          <a:endParaRPr lang="en-GB"/>
        </a:p>
      </dgm:t>
    </dgm:pt>
    <dgm:pt modelId="{38012360-5ABF-4CC8-9EED-8AD9E59EA2D1}" type="sibTrans" cxnId="{964F4CE7-828D-4262-8F44-0EC900DC1F76}">
      <dgm:prSet/>
      <dgm:spPr/>
      <dgm:t>
        <a:bodyPr/>
        <a:lstStyle/>
        <a:p>
          <a:endParaRPr lang="en-GB"/>
        </a:p>
      </dgm:t>
    </dgm:pt>
    <dgm:pt modelId="{9DC914D5-4D57-4C9B-95C2-55112486068B}">
      <dgm:prSet phldrT="[Text]"/>
      <dgm:spPr/>
      <dgm:t>
        <a:bodyPr/>
        <a:lstStyle/>
        <a:p>
          <a:r>
            <a:rPr lang="en-GB" dirty="0" smtClean="0"/>
            <a:t>Borough and district councils</a:t>
          </a:r>
          <a:endParaRPr lang="en-GB" dirty="0"/>
        </a:p>
      </dgm:t>
    </dgm:pt>
    <dgm:pt modelId="{33A76700-FD5A-48B9-A9C6-715E5D468D62}" type="parTrans" cxnId="{3A207CA1-1CB3-4061-ACFF-E1DA3E73D7F0}">
      <dgm:prSet/>
      <dgm:spPr/>
      <dgm:t>
        <a:bodyPr/>
        <a:lstStyle/>
        <a:p>
          <a:endParaRPr lang="en-GB"/>
        </a:p>
      </dgm:t>
    </dgm:pt>
    <dgm:pt modelId="{CD20340B-68F7-4D42-A070-AC2A5CF7117E}" type="sibTrans" cxnId="{3A207CA1-1CB3-4061-ACFF-E1DA3E73D7F0}">
      <dgm:prSet/>
      <dgm:spPr/>
      <dgm:t>
        <a:bodyPr/>
        <a:lstStyle/>
        <a:p>
          <a:endParaRPr lang="en-GB"/>
        </a:p>
      </dgm:t>
    </dgm:pt>
    <dgm:pt modelId="{1C2F4032-60EB-4DA7-AA18-AE505C7DD227}" type="pres">
      <dgm:prSet presAssocID="{7A914489-D2EF-4340-8923-82E3605BA073}" presName="diagram" presStyleCnt="0">
        <dgm:presLayoutVars>
          <dgm:chPref val="1"/>
          <dgm:dir/>
          <dgm:animOne val="branch"/>
          <dgm:animLvl val="lvl"/>
          <dgm:resizeHandles val="exact"/>
        </dgm:presLayoutVars>
      </dgm:prSet>
      <dgm:spPr/>
      <dgm:t>
        <a:bodyPr/>
        <a:lstStyle/>
        <a:p>
          <a:endParaRPr lang="en-GB"/>
        </a:p>
      </dgm:t>
    </dgm:pt>
    <dgm:pt modelId="{17B2906B-F81A-456D-9DB4-4F895853C1E3}" type="pres">
      <dgm:prSet presAssocID="{44E01F4E-727B-45C6-BDF0-D9842532D902}" presName="root1" presStyleCnt="0"/>
      <dgm:spPr/>
      <dgm:t>
        <a:bodyPr/>
        <a:lstStyle/>
        <a:p>
          <a:endParaRPr lang="en-GB"/>
        </a:p>
      </dgm:t>
    </dgm:pt>
    <dgm:pt modelId="{718FE58A-8B82-4FF7-98D0-01AAD9190694}" type="pres">
      <dgm:prSet presAssocID="{44E01F4E-727B-45C6-BDF0-D9842532D902}" presName="LevelOneTextNode" presStyleLbl="node0" presStyleIdx="0" presStyleCnt="2">
        <dgm:presLayoutVars>
          <dgm:chPref val="3"/>
        </dgm:presLayoutVars>
      </dgm:prSet>
      <dgm:spPr/>
      <dgm:t>
        <a:bodyPr/>
        <a:lstStyle/>
        <a:p>
          <a:endParaRPr lang="en-GB"/>
        </a:p>
      </dgm:t>
    </dgm:pt>
    <dgm:pt modelId="{1C3A4F84-EA43-4A62-9A9B-EDEBA8FCF4EC}" type="pres">
      <dgm:prSet presAssocID="{44E01F4E-727B-45C6-BDF0-D9842532D902}" presName="level2hierChild" presStyleCnt="0"/>
      <dgm:spPr/>
      <dgm:t>
        <a:bodyPr/>
        <a:lstStyle/>
        <a:p>
          <a:endParaRPr lang="en-GB"/>
        </a:p>
      </dgm:t>
    </dgm:pt>
    <dgm:pt modelId="{7394F9E5-A1CE-4838-9A29-F2B65AD677B8}" type="pres">
      <dgm:prSet presAssocID="{1FBBEE7A-0138-4371-8BC4-B267EDF9CF99}" presName="conn2-1" presStyleLbl="parChTrans1D2" presStyleIdx="0" presStyleCnt="2"/>
      <dgm:spPr/>
      <dgm:t>
        <a:bodyPr/>
        <a:lstStyle/>
        <a:p>
          <a:endParaRPr lang="en-GB"/>
        </a:p>
      </dgm:t>
    </dgm:pt>
    <dgm:pt modelId="{602921BB-B9AE-4C4F-9287-5D46E056ED16}" type="pres">
      <dgm:prSet presAssocID="{1FBBEE7A-0138-4371-8BC4-B267EDF9CF99}" presName="connTx" presStyleLbl="parChTrans1D2" presStyleIdx="0" presStyleCnt="2"/>
      <dgm:spPr/>
      <dgm:t>
        <a:bodyPr/>
        <a:lstStyle/>
        <a:p>
          <a:endParaRPr lang="en-GB"/>
        </a:p>
      </dgm:t>
    </dgm:pt>
    <dgm:pt modelId="{C5E0798A-01A7-48D2-90D9-8535F9673A47}" type="pres">
      <dgm:prSet presAssocID="{83B30E1A-58DC-4991-86FC-560D7A8CFBB3}" presName="root2" presStyleCnt="0"/>
      <dgm:spPr/>
      <dgm:t>
        <a:bodyPr/>
        <a:lstStyle/>
        <a:p>
          <a:endParaRPr lang="en-GB"/>
        </a:p>
      </dgm:t>
    </dgm:pt>
    <dgm:pt modelId="{0B5CD0CE-57F7-4A97-9E4E-79DE98855F79}" type="pres">
      <dgm:prSet presAssocID="{83B30E1A-58DC-4991-86FC-560D7A8CFBB3}" presName="LevelTwoTextNode" presStyleLbl="node2" presStyleIdx="0" presStyleCnt="2" custLinFactX="40808" custLinFactNeighborX="100000">
        <dgm:presLayoutVars>
          <dgm:chPref val="3"/>
        </dgm:presLayoutVars>
      </dgm:prSet>
      <dgm:spPr/>
      <dgm:t>
        <a:bodyPr/>
        <a:lstStyle/>
        <a:p>
          <a:endParaRPr lang="en-GB"/>
        </a:p>
      </dgm:t>
    </dgm:pt>
    <dgm:pt modelId="{A6CB889F-1A9A-405D-A066-76F82407F6D2}" type="pres">
      <dgm:prSet presAssocID="{83B30E1A-58DC-4991-86FC-560D7A8CFBB3}" presName="level3hierChild" presStyleCnt="0"/>
      <dgm:spPr/>
      <dgm:t>
        <a:bodyPr/>
        <a:lstStyle/>
        <a:p>
          <a:endParaRPr lang="en-GB"/>
        </a:p>
      </dgm:t>
    </dgm:pt>
    <dgm:pt modelId="{41B10A67-C9D8-480E-A61C-482F762FBA20}" type="pres">
      <dgm:prSet presAssocID="{69DF8968-EA36-4CA9-926B-B66CE1169D48}" presName="root1" presStyleCnt="0"/>
      <dgm:spPr/>
      <dgm:t>
        <a:bodyPr/>
        <a:lstStyle/>
        <a:p>
          <a:endParaRPr lang="en-GB"/>
        </a:p>
      </dgm:t>
    </dgm:pt>
    <dgm:pt modelId="{4A06349E-8557-4DD6-8432-284950421657}" type="pres">
      <dgm:prSet presAssocID="{69DF8968-EA36-4CA9-926B-B66CE1169D48}" presName="LevelOneTextNode" presStyleLbl="node0" presStyleIdx="1" presStyleCnt="2">
        <dgm:presLayoutVars>
          <dgm:chPref val="3"/>
        </dgm:presLayoutVars>
      </dgm:prSet>
      <dgm:spPr/>
      <dgm:t>
        <a:bodyPr/>
        <a:lstStyle/>
        <a:p>
          <a:endParaRPr lang="en-GB"/>
        </a:p>
      </dgm:t>
    </dgm:pt>
    <dgm:pt modelId="{D794525C-77B7-4A24-8370-37F96F77485B}" type="pres">
      <dgm:prSet presAssocID="{69DF8968-EA36-4CA9-926B-B66CE1169D48}" presName="level2hierChild" presStyleCnt="0"/>
      <dgm:spPr/>
      <dgm:t>
        <a:bodyPr/>
        <a:lstStyle/>
        <a:p>
          <a:endParaRPr lang="en-GB"/>
        </a:p>
      </dgm:t>
    </dgm:pt>
    <dgm:pt modelId="{210E0085-C4EE-48A1-A627-384D87EAB2CA}" type="pres">
      <dgm:prSet presAssocID="{33A76700-FD5A-48B9-A9C6-715E5D468D62}" presName="conn2-1" presStyleLbl="parChTrans1D2" presStyleIdx="1" presStyleCnt="2"/>
      <dgm:spPr/>
      <dgm:t>
        <a:bodyPr/>
        <a:lstStyle/>
        <a:p>
          <a:endParaRPr lang="en-GB"/>
        </a:p>
      </dgm:t>
    </dgm:pt>
    <dgm:pt modelId="{8821E488-AB44-407C-80FB-B00CCB3C67F3}" type="pres">
      <dgm:prSet presAssocID="{33A76700-FD5A-48B9-A9C6-715E5D468D62}" presName="connTx" presStyleLbl="parChTrans1D2" presStyleIdx="1" presStyleCnt="2"/>
      <dgm:spPr/>
      <dgm:t>
        <a:bodyPr/>
        <a:lstStyle/>
        <a:p>
          <a:endParaRPr lang="en-GB"/>
        </a:p>
      </dgm:t>
    </dgm:pt>
    <dgm:pt modelId="{3EDDAFCF-A627-41C5-98B6-0B7A23B74589}" type="pres">
      <dgm:prSet presAssocID="{9DC914D5-4D57-4C9B-95C2-55112486068B}" presName="root2" presStyleCnt="0"/>
      <dgm:spPr/>
      <dgm:t>
        <a:bodyPr/>
        <a:lstStyle/>
        <a:p>
          <a:endParaRPr lang="en-GB"/>
        </a:p>
      </dgm:t>
    </dgm:pt>
    <dgm:pt modelId="{567B93A9-ABEE-4330-89CE-BC85DD736141}" type="pres">
      <dgm:prSet presAssocID="{9DC914D5-4D57-4C9B-95C2-55112486068B}" presName="LevelTwoTextNode" presStyleLbl="node2" presStyleIdx="1" presStyleCnt="2">
        <dgm:presLayoutVars>
          <dgm:chPref val="3"/>
        </dgm:presLayoutVars>
      </dgm:prSet>
      <dgm:spPr/>
      <dgm:t>
        <a:bodyPr/>
        <a:lstStyle/>
        <a:p>
          <a:endParaRPr lang="en-GB"/>
        </a:p>
      </dgm:t>
    </dgm:pt>
    <dgm:pt modelId="{E135991F-D905-4839-9B33-144435CB2166}" type="pres">
      <dgm:prSet presAssocID="{9DC914D5-4D57-4C9B-95C2-55112486068B}" presName="level3hierChild" presStyleCnt="0"/>
      <dgm:spPr/>
      <dgm:t>
        <a:bodyPr/>
        <a:lstStyle/>
        <a:p>
          <a:endParaRPr lang="en-GB"/>
        </a:p>
      </dgm:t>
    </dgm:pt>
    <dgm:pt modelId="{D4D45A9C-DFFB-49B0-A137-D277484283B3}" type="pres">
      <dgm:prSet presAssocID="{CE5ECFB0-3579-4494-808D-8FA359FA26EB}" presName="conn2-1" presStyleLbl="parChTrans1D3" presStyleIdx="0" presStyleCnt="2"/>
      <dgm:spPr/>
      <dgm:t>
        <a:bodyPr/>
        <a:lstStyle/>
        <a:p>
          <a:endParaRPr lang="en-GB"/>
        </a:p>
      </dgm:t>
    </dgm:pt>
    <dgm:pt modelId="{1867EEF2-5FC6-4FD9-A0BD-8EF6288EF99C}" type="pres">
      <dgm:prSet presAssocID="{CE5ECFB0-3579-4494-808D-8FA359FA26EB}" presName="connTx" presStyleLbl="parChTrans1D3" presStyleIdx="0" presStyleCnt="2"/>
      <dgm:spPr/>
      <dgm:t>
        <a:bodyPr/>
        <a:lstStyle/>
        <a:p>
          <a:endParaRPr lang="en-GB"/>
        </a:p>
      </dgm:t>
    </dgm:pt>
    <dgm:pt modelId="{76C55A2A-FC13-4CC0-91BA-277FE1945C6E}" type="pres">
      <dgm:prSet presAssocID="{CD8E6420-8288-4F3C-9326-F28AF89A5C0F}" presName="root2" presStyleCnt="0"/>
      <dgm:spPr/>
      <dgm:t>
        <a:bodyPr/>
        <a:lstStyle/>
        <a:p>
          <a:endParaRPr lang="en-GB"/>
        </a:p>
      </dgm:t>
    </dgm:pt>
    <dgm:pt modelId="{84BDADA4-A079-4603-BB77-69A2AAE99CFE}" type="pres">
      <dgm:prSet presAssocID="{CD8E6420-8288-4F3C-9326-F28AF89A5C0F}" presName="LevelTwoTextNode" presStyleLbl="node3" presStyleIdx="0" presStyleCnt="2">
        <dgm:presLayoutVars>
          <dgm:chPref val="3"/>
        </dgm:presLayoutVars>
      </dgm:prSet>
      <dgm:spPr/>
      <dgm:t>
        <a:bodyPr/>
        <a:lstStyle/>
        <a:p>
          <a:endParaRPr lang="en-GB"/>
        </a:p>
      </dgm:t>
    </dgm:pt>
    <dgm:pt modelId="{6A531869-B0D4-4605-B9E2-256B71B00259}" type="pres">
      <dgm:prSet presAssocID="{CD8E6420-8288-4F3C-9326-F28AF89A5C0F}" presName="level3hierChild" presStyleCnt="0"/>
      <dgm:spPr/>
      <dgm:t>
        <a:bodyPr/>
        <a:lstStyle/>
        <a:p>
          <a:endParaRPr lang="en-GB"/>
        </a:p>
      </dgm:t>
    </dgm:pt>
    <dgm:pt modelId="{5D4BB092-78DA-4E89-929C-42F053F0242B}" type="pres">
      <dgm:prSet presAssocID="{E0877C19-CFB5-4491-B73B-126F45BFA404}" presName="conn2-1" presStyleLbl="parChTrans1D3" presStyleIdx="1" presStyleCnt="2"/>
      <dgm:spPr/>
      <dgm:t>
        <a:bodyPr/>
        <a:lstStyle/>
        <a:p>
          <a:endParaRPr lang="en-GB"/>
        </a:p>
      </dgm:t>
    </dgm:pt>
    <dgm:pt modelId="{5915C516-5173-4D31-8F6E-3B9F5A8C45DB}" type="pres">
      <dgm:prSet presAssocID="{E0877C19-CFB5-4491-B73B-126F45BFA404}" presName="connTx" presStyleLbl="parChTrans1D3" presStyleIdx="1" presStyleCnt="2"/>
      <dgm:spPr/>
      <dgm:t>
        <a:bodyPr/>
        <a:lstStyle/>
        <a:p>
          <a:endParaRPr lang="en-GB"/>
        </a:p>
      </dgm:t>
    </dgm:pt>
    <dgm:pt modelId="{373477B4-D067-4994-BCE6-E7ED2ACB5BD2}" type="pres">
      <dgm:prSet presAssocID="{F1645423-792A-418E-8791-8BBAF32ADFF9}" presName="root2" presStyleCnt="0"/>
      <dgm:spPr/>
      <dgm:t>
        <a:bodyPr/>
        <a:lstStyle/>
        <a:p>
          <a:endParaRPr lang="en-GB"/>
        </a:p>
      </dgm:t>
    </dgm:pt>
    <dgm:pt modelId="{87878FFE-D59D-4896-A82F-DB236090442C}" type="pres">
      <dgm:prSet presAssocID="{F1645423-792A-418E-8791-8BBAF32ADFF9}" presName="LevelTwoTextNode" presStyleLbl="node3" presStyleIdx="1" presStyleCnt="2">
        <dgm:presLayoutVars>
          <dgm:chPref val="3"/>
        </dgm:presLayoutVars>
      </dgm:prSet>
      <dgm:spPr/>
      <dgm:t>
        <a:bodyPr/>
        <a:lstStyle/>
        <a:p>
          <a:endParaRPr lang="en-GB"/>
        </a:p>
      </dgm:t>
    </dgm:pt>
    <dgm:pt modelId="{304411DB-4CCC-4276-B631-7CD8B94C3E6A}" type="pres">
      <dgm:prSet presAssocID="{F1645423-792A-418E-8791-8BBAF32ADFF9}" presName="level3hierChild" presStyleCnt="0"/>
      <dgm:spPr/>
      <dgm:t>
        <a:bodyPr/>
        <a:lstStyle/>
        <a:p>
          <a:endParaRPr lang="en-GB"/>
        </a:p>
      </dgm:t>
    </dgm:pt>
  </dgm:ptLst>
  <dgm:cxnLst>
    <dgm:cxn modelId="{626FF9AE-D3F3-45E4-8DB4-0876B9E69004}" srcId="{9DC914D5-4D57-4C9B-95C2-55112486068B}" destId="{CD8E6420-8288-4F3C-9326-F28AF89A5C0F}" srcOrd="0" destOrd="0" parTransId="{CE5ECFB0-3579-4494-808D-8FA359FA26EB}" sibTransId="{681DA0E6-0860-4EA2-827B-1D21920215D2}"/>
    <dgm:cxn modelId="{8FC19086-3C7B-429F-8453-BBB8E78B3843}" srcId="{7A914489-D2EF-4340-8923-82E3605BA073}" destId="{44E01F4E-727B-45C6-BDF0-D9842532D902}" srcOrd="0" destOrd="0" parTransId="{86BA2C1E-C029-4D16-A763-531D58C9EBBF}" sibTransId="{1AFAAFBA-0E03-45BE-A015-18297D5D98E5}"/>
    <dgm:cxn modelId="{3A207CA1-1CB3-4061-ACFF-E1DA3E73D7F0}" srcId="{69DF8968-EA36-4CA9-926B-B66CE1169D48}" destId="{9DC914D5-4D57-4C9B-95C2-55112486068B}" srcOrd="0" destOrd="0" parTransId="{33A76700-FD5A-48B9-A9C6-715E5D468D62}" sibTransId="{CD20340B-68F7-4D42-A070-AC2A5CF7117E}"/>
    <dgm:cxn modelId="{8D212435-C313-4409-919C-08C9E154A70C}" type="presOf" srcId="{F1645423-792A-418E-8791-8BBAF32ADFF9}" destId="{87878FFE-D59D-4896-A82F-DB236090442C}" srcOrd="0" destOrd="0" presId="urn:microsoft.com/office/officeart/2005/8/layout/hierarchy2"/>
    <dgm:cxn modelId="{6827B732-BA6E-48D1-B00E-64F5D0C80803}" type="presOf" srcId="{E0877C19-CFB5-4491-B73B-126F45BFA404}" destId="{5915C516-5173-4D31-8F6E-3B9F5A8C45DB}" srcOrd="1" destOrd="0" presId="urn:microsoft.com/office/officeart/2005/8/layout/hierarchy2"/>
    <dgm:cxn modelId="{964F4CE7-828D-4262-8F44-0EC900DC1F76}" srcId="{44E01F4E-727B-45C6-BDF0-D9842532D902}" destId="{83B30E1A-58DC-4991-86FC-560D7A8CFBB3}" srcOrd="0" destOrd="0" parTransId="{1FBBEE7A-0138-4371-8BC4-B267EDF9CF99}" sibTransId="{38012360-5ABF-4CC8-9EED-8AD9E59EA2D1}"/>
    <dgm:cxn modelId="{ABBAFA0F-DBAB-41B4-B3EB-577D36B0E66C}" type="presOf" srcId="{83B30E1A-58DC-4991-86FC-560D7A8CFBB3}" destId="{0B5CD0CE-57F7-4A97-9E4E-79DE98855F79}" srcOrd="0" destOrd="0" presId="urn:microsoft.com/office/officeart/2005/8/layout/hierarchy2"/>
    <dgm:cxn modelId="{D3D9099D-EAD4-4E38-8BEA-2DD129710359}" srcId="{7A914489-D2EF-4340-8923-82E3605BA073}" destId="{69DF8968-EA36-4CA9-926B-B66CE1169D48}" srcOrd="1" destOrd="0" parTransId="{536755C7-765E-407C-840A-7D3C5C34BAC2}" sibTransId="{F1AE8F67-F8A5-4A35-9051-FAC767176DA0}"/>
    <dgm:cxn modelId="{CE25D138-BE8D-4ED2-92F9-554792316A69}" type="presOf" srcId="{1FBBEE7A-0138-4371-8BC4-B267EDF9CF99}" destId="{602921BB-B9AE-4C4F-9287-5D46E056ED16}" srcOrd="1" destOrd="0" presId="urn:microsoft.com/office/officeart/2005/8/layout/hierarchy2"/>
    <dgm:cxn modelId="{A4FD3B84-555E-4DB3-90D0-0B648617DEB6}" type="presOf" srcId="{E0877C19-CFB5-4491-B73B-126F45BFA404}" destId="{5D4BB092-78DA-4E89-929C-42F053F0242B}" srcOrd="0" destOrd="0" presId="urn:microsoft.com/office/officeart/2005/8/layout/hierarchy2"/>
    <dgm:cxn modelId="{BF3496A2-E257-4322-9715-17D83354E98E}" type="presOf" srcId="{CD8E6420-8288-4F3C-9326-F28AF89A5C0F}" destId="{84BDADA4-A079-4603-BB77-69A2AAE99CFE}" srcOrd="0" destOrd="0" presId="urn:microsoft.com/office/officeart/2005/8/layout/hierarchy2"/>
    <dgm:cxn modelId="{D5A7519F-AFF4-402E-9AD2-9F03D08BEF12}" type="presOf" srcId="{69DF8968-EA36-4CA9-926B-B66CE1169D48}" destId="{4A06349E-8557-4DD6-8432-284950421657}" srcOrd="0" destOrd="0" presId="urn:microsoft.com/office/officeart/2005/8/layout/hierarchy2"/>
    <dgm:cxn modelId="{FB3D5AEA-42F0-4899-A67C-1423C2F74CBF}" type="presOf" srcId="{CE5ECFB0-3579-4494-808D-8FA359FA26EB}" destId="{D4D45A9C-DFFB-49B0-A137-D277484283B3}" srcOrd="0" destOrd="0" presId="urn:microsoft.com/office/officeart/2005/8/layout/hierarchy2"/>
    <dgm:cxn modelId="{D7CF3EB4-0604-4D86-A952-E9A525069AA0}" type="presOf" srcId="{7A914489-D2EF-4340-8923-82E3605BA073}" destId="{1C2F4032-60EB-4DA7-AA18-AE505C7DD227}" srcOrd="0" destOrd="0" presId="urn:microsoft.com/office/officeart/2005/8/layout/hierarchy2"/>
    <dgm:cxn modelId="{69B039C2-5861-4AF2-AD08-5BDC0547C9F0}" type="presOf" srcId="{1FBBEE7A-0138-4371-8BC4-B267EDF9CF99}" destId="{7394F9E5-A1CE-4838-9A29-F2B65AD677B8}" srcOrd="0" destOrd="0" presId="urn:microsoft.com/office/officeart/2005/8/layout/hierarchy2"/>
    <dgm:cxn modelId="{8051FCD4-F501-4DDB-AE3D-4E73C20BC0EB}" type="presOf" srcId="{33A76700-FD5A-48B9-A9C6-715E5D468D62}" destId="{8821E488-AB44-407C-80FB-B00CCB3C67F3}" srcOrd="1" destOrd="0" presId="urn:microsoft.com/office/officeart/2005/8/layout/hierarchy2"/>
    <dgm:cxn modelId="{4326C9FE-686D-4401-B890-772AD66B085A}" type="presOf" srcId="{44E01F4E-727B-45C6-BDF0-D9842532D902}" destId="{718FE58A-8B82-4FF7-98D0-01AAD9190694}" srcOrd="0" destOrd="0" presId="urn:microsoft.com/office/officeart/2005/8/layout/hierarchy2"/>
    <dgm:cxn modelId="{661C3FD5-9266-4B52-B177-A75460988B7B}" type="presOf" srcId="{CE5ECFB0-3579-4494-808D-8FA359FA26EB}" destId="{1867EEF2-5FC6-4FD9-A0BD-8EF6288EF99C}" srcOrd="1" destOrd="0" presId="urn:microsoft.com/office/officeart/2005/8/layout/hierarchy2"/>
    <dgm:cxn modelId="{592E6A85-A260-45BC-AB92-F245957813F8}" type="presOf" srcId="{33A76700-FD5A-48B9-A9C6-715E5D468D62}" destId="{210E0085-C4EE-48A1-A627-384D87EAB2CA}" srcOrd="0" destOrd="0" presId="urn:microsoft.com/office/officeart/2005/8/layout/hierarchy2"/>
    <dgm:cxn modelId="{829FD30A-B23A-452F-9795-0BA104E0296A}" type="presOf" srcId="{9DC914D5-4D57-4C9B-95C2-55112486068B}" destId="{567B93A9-ABEE-4330-89CE-BC85DD736141}" srcOrd="0" destOrd="0" presId="urn:microsoft.com/office/officeart/2005/8/layout/hierarchy2"/>
    <dgm:cxn modelId="{8F1676C0-0D53-4FAB-868D-76812905945E}" srcId="{9DC914D5-4D57-4C9B-95C2-55112486068B}" destId="{F1645423-792A-418E-8791-8BBAF32ADFF9}" srcOrd="1" destOrd="0" parTransId="{E0877C19-CFB5-4491-B73B-126F45BFA404}" sibTransId="{B9792BF3-7B97-4905-BFE4-2E82651523C2}"/>
    <dgm:cxn modelId="{F8B683C8-3E08-4A0F-B805-1E18BCB99B99}" type="presParOf" srcId="{1C2F4032-60EB-4DA7-AA18-AE505C7DD227}" destId="{17B2906B-F81A-456D-9DB4-4F895853C1E3}" srcOrd="0" destOrd="0" presId="urn:microsoft.com/office/officeart/2005/8/layout/hierarchy2"/>
    <dgm:cxn modelId="{B7E74E8D-9A09-4F67-B87E-3B4B903DAF84}" type="presParOf" srcId="{17B2906B-F81A-456D-9DB4-4F895853C1E3}" destId="{718FE58A-8B82-4FF7-98D0-01AAD9190694}" srcOrd="0" destOrd="0" presId="urn:microsoft.com/office/officeart/2005/8/layout/hierarchy2"/>
    <dgm:cxn modelId="{C1EE049D-B5AD-43FB-A706-45EC23589C0C}" type="presParOf" srcId="{17B2906B-F81A-456D-9DB4-4F895853C1E3}" destId="{1C3A4F84-EA43-4A62-9A9B-EDEBA8FCF4EC}" srcOrd="1" destOrd="0" presId="urn:microsoft.com/office/officeart/2005/8/layout/hierarchy2"/>
    <dgm:cxn modelId="{999835AA-09D5-44EF-8EF9-A001E9D1355F}" type="presParOf" srcId="{1C3A4F84-EA43-4A62-9A9B-EDEBA8FCF4EC}" destId="{7394F9E5-A1CE-4838-9A29-F2B65AD677B8}" srcOrd="0" destOrd="0" presId="urn:microsoft.com/office/officeart/2005/8/layout/hierarchy2"/>
    <dgm:cxn modelId="{BCA0064E-6C78-40E7-B07C-AFF0254C3E60}" type="presParOf" srcId="{7394F9E5-A1CE-4838-9A29-F2B65AD677B8}" destId="{602921BB-B9AE-4C4F-9287-5D46E056ED16}" srcOrd="0" destOrd="0" presId="urn:microsoft.com/office/officeart/2005/8/layout/hierarchy2"/>
    <dgm:cxn modelId="{D1DDD16C-573F-4F18-B1F0-B8E67574135F}" type="presParOf" srcId="{1C3A4F84-EA43-4A62-9A9B-EDEBA8FCF4EC}" destId="{C5E0798A-01A7-48D2-90D9-8535F9673A47}" srcOrd="1" destOrd="0" presId="urn:microsoft.com/office/officeart/2005/8/layout/hierarchy2"/>
    <dgm:cxn modelId="{1D26BF6D-A7CA-4A7B-BB62-F9602E7EFEA4}" type="presParOf" srcId="{C5E0798A-01A7-48D2-90D9-8535F9673A47}" destId="{0B5CD0CE-57F7-4A97-9E4E-79DE98855F79}" srcOrd="0" destOrd="0" presId="urn:microsoft.com/office/officeart/2005/8/layout/hierarchy2"/>
    <dgm:cxn modelId="{8015B143-4262-42AC-8D07-1237FEC8AABC}" type="presParOf" srcId="{C5E0798A-01A7-48D2-90D9-8535F9673A47}" destId="{A6CB889F-1A9A-405D-A066-76F82407F6D2}" srcOrd="1" destOrd="0" presId="urn:microsoft.com/office/officeart/2005/8/layout/hierarchy2"/>
    <dgm:cxn modelId="{F683E8E3-BCFA-4BED-AED9-C32510062997}" type="presParOf" srcId="{1C2F4032-60EB-4DA7-AA18-AE505C7DD227}" destId="{41B10A67-C9D8-480E-A61C-482F762FBA20}" srcOrd="1" destOrd="0" presId="urn:microsoft.com/office/officeart/2005/8/layout/hierarchy2"/>
    <dgm:cxn modelId="{EEF96BB9-5445-4F94-BAF4-19FD570BBD41}" type="presParOf" srcId="{41B10A67-C9D8-480E-A61C-482F762FBA20}" destId="{4A06349E-8557-4DD6-8432-284950421657}" srcOrd="0" destOrd="0" presId="urn:microsoft.com/office/officeart/2005/8/layout/hierarchy2"/>
    <dgm:cxn modelId="{54231B36-4095-4DB9-AF1F-5F2DCC7DBF44}" type="presParOf" srcId="{41B10A67-C9D8-480E-A61C-482F762FBA20}" destId="{D794525C-77B7-4A24-8370-37F96F77485B}" srcOrd="1" destOrd="0" presId="urn:microsoft.com/office/officeart/2005/8/layout/hierarchy2"/>
    <dgm:cxn modelId="{F00AD1B2-0694-4784-82FA-999C5EE0CAF5}" type="presParOf" srcId="{D794525C-77B7-4A24-8370-37F96F77485B}" destId="{210E0085-C4EE-48A1-A627-384D87EAB2CA}" srcOrd="0" destOrd="0" presId="urn:microsoft.com/office/officeart/2005/8/layout/hierarchy2"/>
    <dgm:cxn modelId="{FF618109-8DAA-4E11-9C0E-66E8A3A82B97}" type="presParOf" srcId="{210E0085-C4EE-48A1-A627-384D87EAB2CA}" destId="{8821E488-AB44-407C-80FB-B00CCB3C67F3}" srcOrd="0" destOrd="0" presId="urn:microsoft.com/office/officeart/2005/8/layout/hierarchy2"/>
    <dgm:cxn modelId="{30DDDBFC-A224-46FA-A752-ED2B0090F26A}" type="presParOf" srcId="{D794525C-77B7-4A24-8370-37F96F77485B}" destId="{3EDDAFCF-A627-41C5-98B6-0B7A23B74589}" srcOrd="1" destOrd="0" presId="urn:microsoft.com/office/officeart/2005/8/layout/hierarchy2"/>
    <dgm:cxn modelId="{0D9FDE8D-69B1-4948-A775-47A3E1DB4B74}" type="presParOf" srcId="{3EDDAFCF-A627-41C5-98B6-0B7A23B74589}" destId="{567B93A9-ABEE-4330-89CE-BC85DD736141}" srcOrd="0" destOrd="0" presId="urn:microsoft.com/office/officeart/2005/8/layout/hierarchy2"/>
    <dgm:cxn modelId="{371C5DC6-D9C7-4C0F-A504-03538A3141F0}" type="presParOf" srcId="{3EDDAFCF-A627-41C5-98B6-0B7A23B74589}" destId="{E135991F-D905-4839-9B33-144435CB2166}" srcOrd="1" destOrd="0" presId="urn:microsoft.com/office/officeart/2005/8/layout/hierarchy2"/>
    <dgm:cxn modelId="{721146AD-5060-41BB-A4CF-1D368736AFBF}" type="presParOf" srcId="{E135991F-D905-4839-9B33-144435CB2166}" destId="{D4D45A9C-DFFB-49B0-A137-D277484283B3}" srcOrd="0" destOrd="0" presId="urn:microsoft.com/office/officeart/2005/8/layout/hierarchy2"/>
    <dgm:cxn modelId="{8FB67CCA-C571-49C5-A411-D95B2281EC60}" type="presParOf" srcId="{D4D45A9C-DFFB-49B0-A137-D277484283B3}" destId="{1867EEF2-5FC6-4FD9-A0BD-8EF6288EF99C}" srcOrd="0" destOrd="0" presId="urn:microsoft.com/office/officeart/2005/8/layout/hierarchy2"/>
    <dgm:cxn modelId="{F5592C04-C6FA-4916-AC79-809DF0B39DF9}" type="presParOf" srcId="{E135991F-D905-4839-9B33-144435CB2166}" destId="{76C55A2A-FC13-4CC0-91BA-277FE1945C6E}" srcOrd="1" destOrd="0" presId="urn:microsoft.com/office/officeart/2005/8/layout/hierarchy2"/>
    <dgm:cxn modelId="{634B8225-1D5B-49F9-906E-DA1046916FC3}" type="presParOf" srcId="{76C55A2A-FC13-4CC0-91BA-277FE1945C6E}" destId="{84BDADA4-A079-4603-BB77-69A2AAE99CFE}" srcOrd="0" destOrd="0" presId="urn:microsoft.com/office/officeart/2005/8/layout/hierarchy2"/>
    <dgm:cxn modelId="{2CE0967E-2F5D-423B-94BF-1D6A69F0C3DB}" type="presParOf" srcId="{76C55A2A-FC13-4CC0-91BA-277FE1945C6E}" destId="{6A531869-B0D4-4605-B9E2-256B71B00259}" srcOrd="1" destOrd="0" presId="urn:microsoft.com/office/officeart/2005/8/layout/hierarchy2"/>
    <dgm:cxn modelId="{17662C58-4BE5-4A24-953C-8381DC3E3E8C}" type="presParOf" srcId="{E135991F-D905-4839-9B33-144435CB2166}" destId="{5D4BB092-78DA-4E89-929C-42F053F0242B}" srcOrd="2" destOrd="0" presId="urn:microsoft.com/office/officeart/2005/8/layout/hierarchy2"/>
    <dgm:cxn modelId="{8A773E9A-16D1-4C28-9EF3-D24268DDD00A}" type="presParOf" srcId="{5D4BB092-78DA-4E89-929C-42F053F0242B}" destId="{5915C516-5173-4D31-8F6E-3B9F5A8C45DB}" srcOrd="0" destOrd="0" presId="urn:microsoft.com/office/officeart/2005/8/layout/hierarchy2"/>
    <dgm:cxn modelId="{A3BF4D2E-888C-4C85-A027-6FB9E24EB834}" type="presParOf" srcId="{E135991F-D905-4839-9B33-144435CB2166}" destId="{373477B4-D067-4994-BCE6-E7ED2ACB5BD2}" srcOrd="3" destOrd="0" presId="urn:microsoft.com/office/officeart/2005/8/layout/hierarchy2"/>
    <dgm:cxn modelId="{6B476E47-5D13-46C9-BA9D-2237684DFF91}" type="presParOf" srcId="{373477B4-D067-4994-BCE6-E7ED2ACB5BD2}" destId="{87878FFE-D59D-4896-A82F-DB236090442C}" srcOrd="0" destOrd="0" presId="urn:microsoft.com/office/officeart/2005/8/layout/hierarchy2"/>
    <dgm:cxn modelId="{A3499C37-49CA-45B5-A851-1BAF6A1A0399}" type="presParOf" srcId="{373477B4-D067-4994-BCE6-E7ED2ACB5BD2}" destId="{304411DB-4CCC-4276-B631-7CD8B94C3E6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14489-D2EF-4340-8923-82E3605BA073}" type="doc">
      <dgm:prSet loTypeId="urn:microsoft.com/office/officeart/2005/8/layout/hierarchy2" loCatId="hierarchy" qsTypeId="urn:microsoft.com/office/officeart/2005/8/quickstyle/simple5" qsCatId="simple" csTypeId="urn:microsoft.com/office/officeart/2005/8/colors/accent5_2" csCatId="accent5" phldr="1"/>
      <dgm:spPr/>
      <dgm:t>
        <a:bodyPr/>
        <a:lstStyle/>
        <a:p>
          <a:endParaRPr lang="en-GB"/>
        </a:p>
      </dgm:t>
    </dgm:pt>
    <dgm:pt modelId="{44E01F4E-727B-45C6-BDF0-D9842532D902}">
      <dgm:prSet phldrT="[Text]"/>
      <dgm:spPr/>
      <dgm:t>
        <a:bodyPr/>
        <a:lstStyle/>
        <a:p>
          <a:r>
            <a:rPr lang="en-GB" dirty="0" smtClean="0"/>
            <a:t>Medway Council</a:t>
          </a:r>
          <a:endParaRPr lang="en-GB" dirty="0"/>
        </a:p>
      </dgm:t>
    </dgm:pt>
    <dgm:pt modelId="{86BA2C1E-C029-4D16-A763-531D58C9EBBF}" type="parTrans" cxnId="{8FC19086-3C7B-429F-8453-BBB8E78B3843}">
      <dgm:prSet/>
      <dgm:spPr/>
      <dgm:t>
        <a:bodyPr/>
        <a:lstStyle/>
        <a:p>
          <a:endParaRPr lang="en-GB"/>
        </a:p>
      </dgm:t>
    </dgm:pt>
    <dgm:pt modelId="{1AFAAFBA-0E03-45BE-A015-18297D5D98E5}" type="sibTrans" cxnId="{8FC19086-3C7B-429F-8453-BBB8E78B3843}">
      <dgm:prSet/>
      <dgm:spPr/>
      <dgm:t>
        <a:bodyPr/>
        <a:lstStyle/>
        <a:p>
          <a:endParaRPr lang="en-GB"/>
        </a:p>
      </dgm:t>
    </dgm:pt>
    <dgm:pt modelId="{CD8E6420-8288-4F3C-9326-F28AF89A5C0F}">
      <dgm:prSet phldrT="[Text]"/>
      <dgm:spPr/>
      <dgm:t>
        <a:bodyPr/>
        <a:lstStyle/>
        <a:p>
          <a:r>
            <a:rPr lang="en-GB" dirty="0" err="1" smtClean="0"/>
            <a:t>Snodland</a:t>
          </a:r>
          <a:r>
            <a:rPr lang="en-GB" dirty="0" smtClean="0"/>
            <a:t> Town Council</a:t>
          </a:r>
          <a:endParaRPr lang="en-GB" dirty="0"/>
        </a:p>
      </dgm:t>
    </dgm:pt>
    <dgm:pt modelId="{CE5ECFB0-3579-4494-808D-8FA359FA26EB}" type="parTrans" cxnId="{626FF9AE-D3F3-45E4-8DB4-0876B9E69004}">
      <dgm:prSet/>
      <dgm:spPr/>
      <dgm:t>
        <a:bodyPr/>
        <a:lstStyle/>
        <a:p>
          <a:endParaRPr lang="en-GB"/>
        </a:p>
      </dgm:t>
    </dgm:pt>
    <dgm:pt modelId="{681DA0E6-0860-4EA2-827B-1D21920215D2}" type="sibTrans" cxnId="{626FF9AE-D3F3-45E4-8DB4-0876B9E69004}">
      <dgm:prSet/>
      <dgm:spPr/>
      <dgm:t>
        <a:bodyPr/>
        <a:lstStyle/>
        <a:p>
          <a:endParaRPr lang="en-GB"/>
        </a:p>
      </dgm:t>
    </dgm:pt>
    <dgm:pt modelId="{F1645423-792A-418E-8791-8BBAF32ADFF9}">
      <dgm:prSet phldrT="[Text]"/>
      <dgm:spPr/>
      <dgm:t>
        <a:bodyPr/>
        <a:lstStyle/>
        <a:p>
          <a:r>
            <a:rPr lang="en-GB" dirty="0" err="1" smtClean="0"/>
            <a:t>Leybourne</a:t>
          </a:r>
          <a:r>
            <a:rPr lang="en-GB" dirty="0" smtClean="0"/>
            <a:t> Parish Council</a:t>
          </a:r>
          <a:endParaRPr lang="en-GB" dirty="0"/>
        </a:p>
      </dgm:t>
    </dgm:pt>
    <dgm:pt modelId="{E0877C19-CFB5-4491-B73B-126F45BFA404}" type="parTrans" cxnId="{8F1676C0-0D53-4FAB-868D-76812905945E}">
      <dgm:prSet/>
      <dgm:spPr/>
      <dgm:t>
        <a:bodyPr/>
        <a:lstStyle/>
        <a:p>
          <a:endParaRPr lang="en-GB"/>
        </a:p>
      </dgm:t>
    </dgm:pt>
    <dgm:pt modelId="{B9792BF3-7B97-4905-BFE4-2E82651523C2}" type="sibTrans" cxnId="{8F1676C0-0D53-4FAB-868D-76812905945E}">
      <dgm:prSet/>
      <dgm:spPr/>
      <dgm:t>
        <a:bodyPr/>
        <a:lstStyle/>
        <a:p>
          <a:endParaRPr lang="en-GB"/>
        </a:p>
      </dgm:t>
    </dgm:pt>
    <dgm:pt modelId="{69DF8968-EA36-4CA9-926B-B66CE1169D48}">
      <dgm:prSet phldrT="[Text]"/>
      <dgm:spPr/>
      <dgm:t>
        <a:bodyPr/>
        <a:lstStyle/>
        <a:p>
          <a:r>
            <a:rPr lang="en-GB" dirty="0" smtClean="0"/>
            <a:t>Kent County Council</a:t>
          </a:r>
          <a:endParaRPr lang="en-GB" dirty="0"/>
        </a:p>
      </dgm:t>
    </dgm:pt>
    <dgm:pt modelId="{536755C7-765E-407C-840A-7D3C5C34BAC2}" type="parTrans" cxnId="{D3D9099D-EAD4-4E38-8BEA-2DD129710359}">
      <dgm:prSet/>
      <dgm:spPr/>
      <dgm:t>
        <a:bodyPr/>
        <a:lstStyle/>
        <a:p>
          <a:endParaRPr lang="en-GB"/>
        </a:p>
      </dgm:t>
    </dgm:pt>
    <dgm:pt modelId="{F1AE8F67-F8A5-4A35-9051-FAC767176DA0}" type="sibTrans" cxnId="{D3D9099D-EAD4-4E38-8BEA-2DD129710359}">
      <dgm:prSet/>
      <dgm:spPr/>
      <dgm:t>
        <a:bodyPr/>
        <a:lstStyle/>
        <a:p>
          <a:endParaRPr lang="en-GB"/>
        </a:p>
      </dgm:t>
    </dgm:pt>
    <dgm:pt modelId="{83B30E1A-58DC-4991-86FC-560D7A8CFBB3}">
      <dgm:prSet phldrT="[Text]"/>
      <dgm:spPr/>
      <dgm:t>
        <a:bodyPr/>
        <a:lstStyle/>
        <a:p>
          <a:r>
            <a:rPr lang="en-GB" dirty="0" err="1" smtClean="0"/>
            <a:t>Cuxton</a:t>
          </a:r>
          <a:r>
            <a:rPr lang="en-GB" dirty="0" smtClean="0"/>
            <a:t> Parish Council</a:t>
          </a:r>
          <a:endParaRPr lang="en-GB" dirty="0"/>
        </a:p>
      </dgm:t>
    </dgm:pt>
    <dgm:pt modelId="{1FBBEE7A-0138-4371-8BC4-B267EDF9CF99}" type="parTrans" cxnId="{964F4CE7-828D-4262-8F44-0EC900DC1F76}">
      <dgm:prSet/>
      <dgm:spPr/>
      <dgm:t>
        <a:bodyPr/>
        <a:lstStyle/>
        <a:p>
          <a:endParaRPr lang="en-GB"/>
        </a:p>
      </dgm:t>
    </dgm:pt>
    <dgm:pt modelId="{38012360-5ABF-4CC8-9EED-8AD9E59EA2D1}" type="sibTrans" cxnId="{964F4CE7-828D-4262-8F44-0EC900DC1F76}">
      <dgm:prSet/>
      <dgm:spPr/>
      <dgm:t>
        <a:bodyPr/>
        <a:lstStyle/>
        <a:p>
          <a:endParaRPr lang="en-GB"/>
        </a:p>
      </dgm:t>
    </dgm:pt>
    <dgm:pt modelId="{9DC914D5-4D57-4C9B-95C2-55112486068B}">
      <dgm:prSet phldrT="[Text]"/>
      <dgm:spPr/>
      <dgm:t>
        <a:bodyPr/>
        <a:lstStyle/>
        <a:p>
          <a:r>
            <a:rPr lang="en-GB" dirty="0" smtClean="0"/>
            <a:t>Tonbridge and Malling Borough Council</a:t>
          </a:r>
          <a:endParaRPr lang="en-GB" dirty="0"/>
        </a:p>
      </dgm:t>
    </dgm:pt>
    <dgm:pt modelId="{33A76700-FD5A-48B9-A9C6-715E5D468D62}" type="parTrans" cxnId="{3A207CA1-1CB3-4061-ACFF-E1DA3E73D7F0}">
      <dgm:prSet/>
      <dgm:spPr/>
      <dgm:t>
        <a:bodyPr/>
        <a:lstStyle/>
        <a:p>
          <a:endParaRPr lang="en-GB"/>
        </a:p>
      </dgm:t>
    </dgm:pt>
    <dgm:pt modelId="{CD20340B-68F7-4D42-A070-AC2A5CF7117E}" type="sibTrans" cxnId="{3A207CA1-1CB3-4061-ACFF-E1DA3E73D7F0}">
      <dgm:prSet/>
      <dgm:spPr/>
      <dgm:t>
        <a:bodyPr/>
        <a:lstStyle/>
        <a:p>
          <a:endParaRPr lang="en-GB"/>
        </a:p>
      </dgm:t>
    </dgm:pt>
    <dgm:pt modelId="{01DBD86E-9C9C-4D06-BB92-C68A999F1874}">
      <dgm:prSet phldrT="[Text]"/>
      <dgm:spPr/>
      <dgm:t>
        <a:bodyPr/>
        <a:lstStyle/>
        <a:p>
          <a:r>
            <a:rPr lang="en-GB" dirty="0" smtClean="0"/>
            <a:t>Cooling Parish Council</a:t>
          </a:r>
        </a:p>
      </dgm:t>
    </dgm:pt>
    <dgm:pt modelId="{392110E6-CBF3-41DE-9A18-7E48FDE79788}" type="parTrans" cxnId="{DA12C730-2669-4C61-9EB0-C0F5E73817F3}">
      <dgm:prSet/>
      <dgm:spPr/>
      <dgm:t>
        <a:bodyPr/>
        <a:lstStyle/>
        <a:p>
          <a:endParaRPr lang="en-GB"/>
        </a:p>
      </dgm:t>
    </dgm:pt>
    <dgm:pt modelId="{1AA105EE-8C4F-4EE8-89FD-1DDE1038CDED}" type="sibTrans" cxnId="{DA12C730-2669-4C61-9EB0-C0F5E73817F3}">
      <dgm:prSet/>
      <dgm:spPr/>
      <dgm:t>
        <a:bodyPr/>
        <a:lstStyle/>
        <a:p>
          <a:endParaRPr lang="en-GB"/>
        </a:p>
      </dgm:t>
    </dgm:pt>
    <dgm:pt modelId="{B71686CE-DD8C-448B-8453-D081B5B100C7}">
      <dgm:prSet phldrT="[Text]"/>
      <dgm:spPr/>
      <dgm:t>
        <a:bodyPr/>
        <a:lstStyle/>
        <a:p>
          <a:r>
            <a:rPr lang="en-GB" dirty="0" err="1" smtClean="0"/>
            <a:t>Halling</a:t>
          </a:r>
          <a:r>
            <a:rPr lang="en-GB" dirty="0" smtClean="0"/>
            <a:t> Parish Council</a:t>
          </a:r>
        </a:p>
      </dgm:t>
    </dgm:pt>
    <dgm:pt modelId="{BD4F4657-1003-43D2-B57A-4C19A49F5FA5}" type="parTrans" cxnId="{0801F143-BE94-49AD-914C-79B79AC66FED}">
      <dgm:prSet/>
      <dgm:spPr/>
      <dgm:t>
        <a:bodyPr/>
        <a:lstStyle/>
        <a:p>
          <a:endParaRPr lang="en-GB"/>
        </a:p>
      </dgm:t>
    </dgm:pt>
    <dgm:pt modelId="{D051FF6E-B9F5-4A46-95C3-C884272C398F}" type="sibTrans" cxnId="{0801F143-BE94-49AD-914C-79B79AC66FED}">
      <dgm:prSet/>
      <dgm:spPr/>
      <dgm:t>
        <a:bodyPr/>
        <a:lstStyle/>
        <a:p>
          <a:endParaRPr lang="en-GB"/>
        </a:p>
      </dgm:t>
    </dgm:pt>
    <dgm:pt modelId="{1C2F4032-60EB-4DA7-AA18-AE505C7DD227}" type="pres">
      <dgm:prSet presAssocID="{7A914489-D2EF-4340-8923-82E3605BA073}" presName="diagram" presStyleCnt="0">
        <dgm:presLayoutVars>
          <dgm:chPref val="1"/>
          <dgm:dir/>
          <dgm:animOne val="branch"/>
          <dgm:animLvl val="lvl"/>
          <dgm:resizeHandles val="exact"/>
        </dgm:presLayoutVars>
      </dgm:prSet>
      <dgm:spPr/>
      <dgm:t>
        <a:bodyPr/>
        <a:lstStyle/>
        <a:p>
          <a:endParaRPr lang="en-GB"/>
        </a:p>
      </dgm:t>
    </dgm:pt>
    <dgm:pt modelId="{17B2906B-F81A-456D-9DB4-4F895853C1E3}" type="pres">
      <dgm:prSet presAssocID="{44E01F4E-727B-45C6-BDF0-D9842532D902}" presName="root1" presStyleCnt="0"/>
      <dgm:spPr/>
      <dgm:t>
        <a:bodyPr/>
        <a:lstStyle/>
        <a:p>
          <a:endParaRPr lang="en-GB"/>
        </a:p>
      </dgm:t>
    </dgm:pt>
    <dgm:pt modelId="{718FE58A-8B82-4FF7-98D0-01AAD9190694}" type="pres">
      <dgm:prSet presAssocID="{44E01F4E-727B-45C6-BDF0-D9842532D902}" presName="LevelOneTextNode" presStyleLbl="node0" presStyleIdx="0" presStyleCnt="2">
        <dgm:presLayoutVars>
          <dgm:chPref val="3"/>
        </dgm:presLayoutVars>
      </dgm:prSet>
      <dgm:spPr/>
      <dgm:t>
        <a:bodyPr/>
        <a:lstStyle/>
        <a:p>
          <a:endParaRPr lang="en-GB"/>
        </a:p>
      </dgm:t>
    </dgm:pt>
    <dgm:pt modelId="{1C3A4F84-EA43-4A62-9A9B-EDEBA8FCF4EC}" type="pres">
      <dgm:prSet presAssocID="{44E01F4E-727B-45C6-BDF0-D9842532D902}" presName="level2hierChild" presStyleCnt="0"/>
      <dgm:spPr/>
      <dgm:t>
        <a:bodyPr/>
        <a:lstStyle/>
        <a:p>
          <a:endParaRPr lang="en-GB"/>
        </a:p>
      </dgm:t>
    </dgm:pt>
    <dgm:pt modelId="{7394F9E5-A1CE-4838-9A29-F2B65AD677B8}" type="pres">
      <dgm:prSet presAssocID="{1FBBEE7A-0138-4371-8BC4-B267EDF9CF99}" presName="conn2-1" presStyleLbl="parChTrans1D2" presStyleIdx="0" presStyleCnt="4"/>
      <dgm:spPr/>
      <dgm:t>
        <a:bodyPr/>
        <a:lstStyle/>
        <a:p>
          <a:endParaRPr lang="en-GB"/>
        </a:p>
      </dgm:t>
    </dgm:pt>
    <dgm:pt modelId="{602921BB-B9AE-4C4F-9287-5D46E056ED16}" type="pres">
      <dgm:prSet presAssocID="{1FBBEE7A-0138-4371-8BC4-B267EDF9CF99}" presName="connTx" presStyleLbl="parChTrans1D2" presStyleIdx="0" presStyleCnt="4"/>
      <dgm:spPr/>
      <dgm:t>
        <a:bodyPr/>
        <a:lstStyle/>
        <a:p>
          <a:endParaRPr lang="en-GB"/>
        </a:p>
      </dgm:t>
    </dgm:pt>
    <dgm:pt modelId="{C5E0798A-01A7-48D2-90D9-8535F9673A47}" type="pres">
      <dgm:prSet presAssocID="{83B30E1A-58DC-4991-86FC-560D7A8CFBB3}" presName="root2" presStyleCnt="0"/>
      <dgm:spPr/>
      <dgm:t>
        <a:bodyPr/>
        <a:lstStyle/>
        <a:p>
          <a:endParaRPr lang="en-GB"/>
        </a:p>
      </dgm:t>
    </dgm:pt>
    <dgm:pt modelId="{0B5CD0CE-57F7-4A97-9E4E-79DE98855F79}" type="pres">
      <dgm:prSet presAssocID="{83B30E1A-58DC-4991-86FC-560D7A8CFBB3}" presName="LevelTwoTextNode" presStyleLbl="node2" presStyleIdx="0" presStyleCnt="4" custLinFactX="38953" custLinFactNeighborX="100000">
        <dgm:presLayoutVars>
          <dgm:chPref val="3"/>
        </dgm:presLayoutVars>
      </dgm:prSet>
      <dgm:spPr/>
      <dgm:t>
        <a:bodyPr/>
        <a:lstStyle/>
        <a:p>
          <a:endParaRPr lang="en-GB"/>
        </a:p>
      </dgm:t>
    </dgm:pt>
    <dgm:pt modelId="{A6CB889F-1A9A-405D-A066-76F82407F6D2}" type="pres">
      <dgm:prSet presAssocID="{83B30E1A-58DC-4991-86FC-560D7A8CFBB3}" presName="level3hierChild" presStyleCnt="0"/>
      <dgm:spPr/>
      <dgm:t>
        <a:bodyPr/>
        <a:lstStyle/>
        <a:p>
          <a:endParaRPr lang="en-GB"/>
        </a:p>
      </dgm:t>
    </dgm:pt>
    <dgm:pt modelId="{61F0865F-0553-4F72-894D-30EE846A1DE7}" type="pres">
      <dgm:prSet presAssocID="{392110E6-CBF3-41DE-9A18-7E48FDE79788}" presName="conn2-1" presStyleLbl="parChTrans1D2" presStyleIdx="1" presStyleCnt="4"/>
      <dgm:spPr/>
      <dgm:t>
        <a:bodyPr/>
        <a:lstStyle/>
        <a:p>
          <a:endParaRPr lang="en-GB"/>
        </a:p>
      </dgm:t>
    </dgm:pt>
    <dgm:pt modelId="{D9ED3C76-1067-482B-AA4B-D0B1EA511BB8}" type="pres">
      <dgm:prSet presAssocID="{392110E6-CBF3-41DE-9A18-7E48FDE79788}" presName="connTx" presStyleLbl="parChTrans1D2" presStyleIdx="1" presStyleCnt="4"/>
      <dgm:spPr/>
      <dgm:t>
        <a:bodyPr/>
        <a:lstStyle/>
        <a:p>
          <a:endParaRPr lang="en-GB"/>
        </a:p>
      </dgm:t>
    </dgm:pt>
    <dgm:pt modelId="{68867FE0-0799-4C52-87AF-CBC7DF23C51D}" type="pres">
      <dgm:prSet presAssocID="{01DBD86E-9C9C-4D06-BB92-C68A999F1874}" presName="root2" presStyleCnt="0"/>
      <dgm:spPr/>
      <dgm:t>
        <a:bodyPr/>
        <a:lstStyle/>
        <a:p>
          <a:endParaRPr lang="en-GB"/>
        </a:p>
      </dgm:t>
    </dgm:pt>
    <dgm:pt modelId="{B8ACBD3C-19CC-43C4-8455-74CF83DA1411}" type="pres">
      <dgm:prSet presAssocID="{01DBD86E-9C9C-4D06-BB92-C68A999F1874}" presName="LevelTwoTextNode" presStyleLbl="node2" presStyleIdx="1" presStyleCnt="4" custLinFactX="38953" custLinFactNeighborX="100000">
        <dgm:presLayoutVars>
          <dgm:chPref val="3"/>
        </dgm:presLayoutVars>
      </dgm:prSet>
      <dgm:spPr/>
      <dgm:t>
        <a:bodyPr/>
        <a:lstStyle/>
        <a:p>
          <a:endParaRPr lang="en-GB"/>
        </a:p>
      </dgm:t>
    </dgm:pt>
    <dgm:pt modelId="{7F774592-72C5-4F67-9A77-9845447BDE23}" type="pres">
      <dgm:prSet presAssocID="{01DBD86E-9C9C-4D06-BB92-C68A999F1874}" presName="level3hierChild" presStyleCnt="0"/>
      <dgm:spPr/>
      <dgm:t>
        <a:bodyPr/>
        <a:lstStyle/>
        <a:p>
          <a:endParaRPr lang="en-GB"/>
        </a:p>
      </dgm:t>
    </dgm:pt>
    <dgm:pt modelId="{9D3B1B65-E253-4906-A52B-3EEB2EEE4DC4}" type="pres">
      <dgm:prSet presAssocID="{BD4F4657-1003-43D2-B57A-4C19A49F5FA5}" presName="conn2-1" presStyleLbl="parChTrans1D2" presStyleIdx="2" presStyleCnt="4"/>
      <dgm:spPr/>
      <dgm:t>
        <a:bodyPr/>
        <a:lstStyle/>
        <a:p>
          <a:endParaRPr lang="en-GB"/>
        </a:p>
      </dgm:t>
    </dgm:pt>
    <dgm:pt modelId="{C552D78D-97FA-4452-B274-D5E44B2CC473}" type="pres">
      <dgm:prSet presAssocID="{BD4F4657-1003-43D2-B57A-4C19A49F5FA5}" presName="connTx" presStyleLbl="parChTrans1D2" presStyleIdx="2" presStyleCnt="4"/>
      <dgm:spPr/>
      <dgm:t>
        <a:bodyPr/>
        <a:lstStyle/>
        <a:p>
          <a:endParaRPr lang="en-GB"/>
        </a:p>
      </dgm:t>
    </dgm:pt>
    <dgm:pt modelId="{2F66005F-2337-460D-9ED4-18602F526D76}" type="pres">
      <dgm:prSet presAssocID="{B71686CE-DD8C-448B-8453-D081B5B100C7}" presName="root2" presStyleCnt="0"/>
      <dgm:spPr/>
      <dgm:t>
        <a:bodyPr/>
        <a:lstStyle/>
        <a:p>
          <a:endParaRPr lang="en-GB"/>
        </a:p>
      </dgm:t>
    </dgm:pt>
    <dgm:pt modelId="{D2F7ED4F-BA84-419A-A207-C5360F6F9AE1}" type="pres">
      <dgm:prSet presAssocID="{B71686CE-DD8C-448B-8453-D081B5B100C7}" presName="LevelTwoTextNode" presStyleLbl="node2" presStyleIdx="2" presStyleCnt="4" custLinFactX="38953" custLinFactNeighborX="100000">
        <dgm:presLayoutVars>
          <dgm:chPref val="3"/>
        </dgm:presLayoutVars>
      </dgm:prSet>
      <dgm:spPr/>
      <dgm:t>
        <a:bodyPr/>
        <a:lstStyle/>
        <a:p>
          <a:endParaRPr lang="en-GB"/>
        </a:p>
      </dgm:t>
    </dgm:pt>
    <dgm:pt modelId="{CE5A45BC-F7C3-4D7E-81BA-B311BE574128}" type="pres">
      <dgm:prSet presAssocID="{B71686CE-DD8C-448B-8453-D081B5B100C7}" presName="level3hierChild" presStyleCnt="0"/>
      <dgm:spPr/>
      <dgm:t>
        <a:bodyPr/>
        <a:lstStyle/>
        <a:p>
          <a:endParaRPr lang="en-GB"/>
        </a:p>
      </dgm:t>
    </dgm:pt>
    <dgm:pt modelId="{41B10A67-C9D8-480E-A61C-482F762FBA20}" type="pres">
      <dgm:prSet presAssocID="{69DF8968-EA36-4CA9-926B-B66CE1169D48}" presName="root1" presStyleCnt="0"/>
      <dgm:spPr/>
      <dgm:t>
        <a:bodyPr/>
        <a:lstStyle/>
        <a:p>
          <a:endParaRPr lang="en-GB"/>
        </a:p>
      </dgm:t>
    </dgm:pt>
    <dgm:pt modelId="{4A06349E-8557-4DD6-8432-284950421657}" type="pres">
      <dgm:prSet presAssocID="{69DF8968-EA36-4CA9-926B-B66CE1169D48}" presName="LevelOneTextNode" presStyleLbl="node0" presStyleIdx="1" presStyleCnt="2">
        <dgm:presLayoutVars>
          <dgm:chPref val="3"/>
        </dgm:presLayoutVars>
      </dgm:prSet>
      <dgm:spPr/>
      <dgm:t>
        <a:bodyPr/>
        <a:lstStyle/>
        <a:p>
          <a:endParaRPr lang="en-GB"/>
        </a:p>
      </dgm:t>
    </dgm:pt>
    <dgm:pt modelId="{D794525C-77B7-4A24-8370-37F96F77485B}" type="pres">
      <dgm:prSet presAssocID="{69DF8968-EA36-4CA9-926B-B66CE1169D48}" presName="level2hierChild" presStyleCnt="0"/>
      <dgm:spPr/>
      <dgm:t>
        <a:bodyPr/>
        <a:lstStyle/>
        <a:p>
          <a:endParaRPr lang="en-GB"/>
        </a:p>
      </dgm:t>
    </dgm:pt>
    <dgm:pt modelId="{210E0085-C4EE-48A1-A627-384D87EAB2CA}" type="pres">
      <dgm:prSet presAssocID="{33A76700-FD5A-48B9-A9C6-715E5D468D62}" presName="conn2-1" presStyleLbl="parChTrans1D2" presStyleIdx="3" presStyleCnt="4"/>
      <dgm:spPr/>
      <dgm:t>
        <a:bodyPr/>
        <a:lstStyle/>
        <a:p>
          <a:endParaRPr lang="en-GB"/>
        </a:p>
      </dgm:t>
    </dgm:pt>
    <dgm:pt modelId="{8821E488-AB44-407C-80FB-B00CCB3C67F3}" type="pres">
      <dgm:prSet presAssocID="{33A76700-FD5A-48B9-A9C6-715E5D468D62}" presName="connTx" presStyleLbl="parChTrans1D2" presStyleIdx="3" presStyleCnt="4"/>
      <dgm:spPr/>
      <dgm:t>
        <a:bodyPr/>
        <a:lstStyle/>
        <a:p>
          <a:endParaRPr lang="en-GB"/>
        </a:p>
      </dgm:t>
    </dgm:pt>
    <dgm:pt modelId="{3EDDAFCF-A627-41C5-98B6-0B7A23B74589}" type="pres">
      <dgm:prSet presAssocID="{9DC914D5-4D57-4C9B-95C2-55112486068B}" presName="root2" presStyleCnt="0"/>
      <dgm:spPr/>
      <dgm:t>
        <a:bodyPr/>
        <a:lstStyle/>
        <a:p>
          <a:endParaRPr lang="en-GB"/>
        </a:p>
      </dgm:t>
    </dgm:pt>
    <dgm:pt modelId="{567B93A9-ABEE-4330-89CE-BC85DD736141}" type="pres">
      <dgm:prSet presAssocID="{9DC914D5-4D57-4C9B-95C2-55112486068B}" presName="LevelTwoTextNode" presStyleLbl="node2" presStyleIdx="3" presStyleCnt="4">
        <dgm:presLayoutVars>
          <dgm:chPref val="3"/>
        </dgm:presLayoutVars>
      </dgm:prSet>
      <dgm:spPr/>
      <dgm:t>
        <a:bodyPr/>
        <a:lstStyle/>
        <a:p>
          <a:endParaRPr lang="en-GB"/>
        </a:p>
      </dgm:t>
    </dgm:pt>
    <dgm:pt modelId="{E135991F-D905-4839-9B33-144435CB2166}" type="pres">
      <dgm:prSet presAssocID="{9DC914D5-4D57-4C9B-95C2-55112486068B}" presName="level3hierChild" presStyleCnt="0"/>
      <dgm:spPr/>
      <dgm:t>
        <a:bodyPr/>
        <a:lstStyle/>
        <a:p>
          <a:endParaRPr lang="en-GB"/>
        </a:p>
      </dgm:t>
    </dgm:pt>
    <dgm:pt modelId="{D4D45A9C-DFFB-49B0-A137-D277484283B3}" type="pres">
      <dgm:prSet presAssocID="{CE5ECFB0-3579-4494-808D-8FA359FA26EB}" presName="conn2-1" presStyleLbl="parChTrans1D3" presStyleIdx="0" presStyleCnt="2"/>
      <dgm:spPr/>
      <dgm:t>
        <a:bodyPr/>
        <a:lstStyle/>
        <a:p>
          <a:endParaRPr lang="en-GB"/>
        </a:p>
      </dgm:t>
    </dgm:pt>
    <dgm:pt modelId="{1867EEF2-5FC6-4FD9-A0BD-8EF6288EF99C}" type="pres">
      <dgm:prSet presAssocID="{CE5ECFB0-3579-4494-808D-8FA359FA26EB}" presName="connTx" presStyleLbl="parChTrans1D3" presStyleIdx="0" presStyleCnt="2"/>
      <dgm:spPr/>
      <dgm:t>
        <a:bodyPr/>
        <a:lstStyle/>
        <a:p>
          <a:endParaRPr lang="en-GB"/>
        </a:p>
      </dgm:t>
    </dgm:pt>
    <dgm:pt modelId="{76C55A2A-FC13-4CC0-91BA-277FE1945C6E}" type="pres">
      <dgm:prSet presAssocID="{CD8E6420-8288-4F3C-9326-F28AF89A5C0F}" presName="root2" presStyleCnt="0"/>
      <dgm:spPr/>
      <dgm:t>
        <a:bodyPr/>
        <a:lstStyle/>
        <a:p>
          <a:endParaRPr lang="en-GB"/>
        </a:p>
      </dgm:t>
    </dgm:pt>
    <dgm:pt modelId="{84BDADA4-A079-4603-BB77-69A2AAE99CFE}" type="pres">
      <dgm:prSet presAssocID="{CD8E6420-8288-4F3C-9326-F28AF89A5C0F}" presName="LevelTwoTextNode" presStyleLbl="node3" presStyleIdx="0" presStyleCnt="2">
        <dgm:presLayoutVars>
          <dgm:chPref val="3"/>
        </dgm:presLayoutVars>
      </dgm:prSet>
      <dgm:spPr/>
      <dgm:t>
        <a:bodyPr/>
        <a:lstStyle/>
        <a:p>
          <a:endParaRPr lang="en-GB"/>
        </a:p>
      </dgm:t>
    </dgm:pt>
    <dgm:pt modelId="{6A531869-B0D4-4605-B9E2-256B71B00259}" type="pres">
      <dgm:prSet presAssocID="{CD8E6420-8288-4F3C-9326-F28AF89A5C0F}" presName="level3hierChild" presStyleCnt="0"/>
      <dgm:spPr/>
      <dgm:t>
        <a:bodyPr/>
        <a:lstStyle/>
        <a:p>
          <a:endParaRPr lang="en-GB"/>
        </a:p>
      </dgm:t>
    </dgm:pt>
    <dgm:pt modelId="{5D4BB092-78DA-4E89-929C-42F053F0242B}" type="pres">
      <dgm:prSet presAssocID="{E0877C19-CFB5-4491-B73B-126F45BFA404}" presName="conn2-1" presStyleLbl="parChTrans1D3" presStyleIdx="1" presStyleCnt="2"/>
      <dgm:spPr/>
      <dgm:t>
        <a:bodyPr/>
        <a:lstStyle/>
        <a:p>
          <a:endParaRPr lang="en-GB"/>
        </a:p>
      </dgm:t>
    </dgm:pt>
    <dgm:pt modelId="{5915C516-5173-4D31-8F6E-3B9F5A8C45DB}" type="pres">
      <dgm:prSet presAssocID="{E0877C19-CFB5-4491-B73B-126F45BFA404}" presName="connTx" presStyleLbl="parChTrans1D3" presStyleIdx="1" presStyleCnt="2"/>
      <dgm:spPr/>
      <dgm:t>
        <a:bodyPr/>
        <a:lstStyle/>
        <a:p>
          <a:endParaRPr lang="en-GB"/>
        </a:p>
      </dgm:t>
    </dgm:pt>
    <dgm:pt modelId="{373477B4-D067-4994-BCE6-E7ED2ACB5BD2}" type="pres">
      <dgm:prSet presAssocID="{F1645423-792A-418E-8791-8BBAF32ADFF9}" presName="root2" presStyleCnt="0"/>
      <dgm:spPr/>
      <dgm:t>
        <a:bodyPr/>
        <a:lstStyle/>
        <a:p>
          <a:endParaRPr lang="en-GB"/>
        </a:p>
      </dgm:t>
    </dgm:pt>
    <dgm:pt modelId="{87878FFE-D59D-4896-A82F-DB236090442C}" type="pres">
      <dgm:prSet presAssocID="{F1645423-792A-418E-8791-8BBAF32ADFF9}" presName="LevelTwoTextNode" presStyleLbl="node3" presStyleIdx="1" presStyleCnt="2">
        <dgm:presLayoutVars>
          <dgm:chPref val="3"/>
        </dgm:presLayoutVars>
      </dgm:prSet>
      <dgm:spPr/>
      <dgm:t>
        <a:bodyPr/>
        <a:lstStyle/>
        <a:p>
          <a:endParaRPr lang="en-GB"/>
        </a:p>
      </dgm:t>
    </dgm:pt>
    <dgm:pt modelId="{304411DB-4CCC-4276-B631-7CD8B94C3E6A}" type="pres">
      <dgm:prSet presAssocID="{F1645423-792A-418E-8791-8BBAF32ADFF9}" presName="level3hierChild" presStyleCnt="0"/>
      <dgm:spPr/>
      <dgm:t>
        <a:bodyPr/>
        <a:lstStyle/>
        <a:p>
          <a:endParaRPr lang="en-GB"/>
        </a:p>
      </dgm:t>
    </dgm:pt>
  </dgm:ptLst>
  <dgm:cxnLst>
    <dgm:cxn modelId="{D3D9099D-EAD4-4E38-8BEA-2DD129710359}" srcId="{7A914489-D2EF-4340-8923-82E3605BA073}" destId="{69DF8968-EA36-4CA9-926B-B66CE1169D48}" srcOrd="1" destOrd="0" parTransId="{536755C7-765E-407C-840A-7D3C5C34BAC2}" sibTransId="{F1AE8F67-F8A5-4A35-9051-FAC767176DA0}"/>
    <dgm:cxn modelId="{0801F143-BE94-49AD-914C-79B79AC66FED}" srcId="{44E01F4E-727B-45C6-BDF0-D9842532D902}" destId="{B71686CE-DD8C-448B-8453-D081B5B100C7}" srcOrd="2" destOrd="0" parTransId="{BD4F4657-1003-43D2-B57A-4C19A49F5FA5}" sibTransId="{D051FF6E-B9F5-4A46-95C3-C884272C398F}"/>
    <dgm:cxn modelId="{858E36E2-983C-488D-B7FF-EB1ABE2E0B88}" type="presOf" srcId="{1FBBEE7A-0138-4371-8BC4-B267EDF9CF99}" destId="{602921BB-B9AE-4C4F-9287-5D46E056ED16}" srcOrd="1" destOrd="0" presId="urn:microsoft.com/office/officeart/2005/8/layout/hierarchy2"/>
    <dgm:cxn modelId="{B7A593FD-702D-49AE-96FE-612D6B60816F}" type="presOf" srcId="{BD4F4657-1003-43D2-B57A-4C19A49F5FA5}" destId="{C552D78D-97FA-4452-B274-D5E44B2CC473}" srcOrd="1" destOrd="0" presId="urn:microsoft.com/office/officeart/2005/8/layout/hierarchy2"/>
    <dgm:cxn modelId="{DA12C730-2669-4C61-9EB0-C0F5E73817F3}" srcId="{44E01F4E-727B-45C6-BDF0-D9842532D902}" destId="{01DBD86E-9C9C-4D06-BB92-C68A999F1874}" srcOrd="1" destOrd="0" parTransId="{392110E6-CBF3-41DE-9A18-7E48FDE79788}" sibTransId="{1AA105EE-8C4F-4EE8-89FD-1DDE1038CDED}"/>
    <dgm:cxn modelId="{964F4CE7-828D-4262-8F44-0EC900DC1F76}" srcId="{44E01F4E-727B-45C6-BDF0-D9842532D902}" destId="{83B30E1A-58DC-4991-86FC-560D7A8CFBB3}" srcOrd="0" destOrd="0" parTransId="{1FBBEE7A-0138-4371-8BC4-B267EDF9CF99}" sibTransId="{38012360-5ABF-4CC8-9EED-8AD9E59EA2D1}"/>
    <dgm:cxn modelId="{9AAF0C4E-487F-4F01-99FB-B63B094398A3}" type="presOf" srcId="{E0877C19-CFB5-4491-B73B-126F45BFA404}" destId="{5D4BB092-78DA-4E89-929C-42F053F0242B}" srcOrd="0" destOrd="0" presId="urn:microsoft.com/office/officeart/2005/8/layout/hierarchy2"/>
    <dgm:cxn modelId="{932608B4-41E6-4524-9402-9F01AC9A6FB7}" type="presOf" srcId="{E0877C19-CFB5-4491-B73B-126F45BFA404}" destId="{5915C516-5173-4D31-8F6E-3B9F5A8C45DB}" srcOrd="1" destOrd="0" presId="urn:microsoft.com/office/officeart/2005/8/layout/hierarchy2"/>
    <dgm:cxn modelId="{28065A7B-4E1C-4CC6-AD33-7B6F3A04525C}" type="presOf" srcId="{7A914489-D2EF-4340-8923-82E3605BA073}" destId="{1C2F4032-60EB-4DA7-AA18-AE505C7DD227}" srcOrd="0" destOrd="0" presId="urn:microsoft.com/office/officeart/2005/8/layout/hierarchy2"/>
    <dgm:cxn modelId="{B1DAADE9-F12E-40BB-BD3D-3F20E972AF43}" type="presOf" srcId="{83B30E1A-58DC-4991-86FC-560D7A8CFBB3}" destId="{0B5CD0CE-57F7-4A97-9E4E-79DE98855F79}" srcOrd="0" destOrd="0" presId="urn:microsoft.com/office/officeart/2005/8/layout/hierarchy2"/>
    <dgm:cxn modelId="{D76F3307-0DF9-4E20-95CC-12D449EAEF12}" type="presOf" srcId="{1FBBEE7A-0138-4371-8BC4-B267EDF9CF99}" destId="{7394F9E5-A1CE-4838-9A29-F2B65AD677B8}" srcOrd="0" destOrd="0" presId="urn:microsoft.com/office/officeart/2005/8/layout/hierarchy2"/>
    <dgm:cxn modelId="{8F1676C0-0D53-4FAB-868D-76812905945E}" srcId="{9DC914D5-4D57-4C9B-95C2-55112486068B}" destId="{F1645423-792A-418E-8791-8BBAF32ADFF9}" srcOrd="1" destOrd="0" parTransId="{E0877C19-CFB5-4491-B73B-126F45BFA404}" sibTransId="{B9792BF3-7B97-4905-BFE4-2E82651523C2}"/>
    <dgm:cxn modelId="{4D902E78-2941-4994-B7B7-F2E07446C4DC}" type="presOf" srcId="{01DBD86E-9C9C-4D06-BB92-C68A999F1874}" destId="{B8ACBD3C-19CC-43C4-8455-74CF83DA1411}" srcOrd="0" destOrd="0" presId="urn:microsoft.com/office/officeart/2005/8/layout/hierarchy2"/>
    <dgm:cxn modelId="{D8EF9003-9B62-4B80-AE54-5E845BF698DA}" type="presOf" srcId="{B71686CE-DD8C-448B-8453-D081B5B100C7}" destId="{D2F7ED4F-BA84-419A-A207-C5360F6F9AE1}" srcOrd="0" destOrd="0" presId="urn:microsoft.com/office/officeart/2005/8/layout/hierarchy2"/>
    <dgm:cxn modelId="{3AE245C0-ACA3-4667-AC0B-1A65EA58E53C}" type="presOf" srcId="{9DC914D5-4D57-4C9B-95C2-55112486068B}" destId="{567B93A9-ABEE-4330-89CE-BC85DD736141}" srcOrd="0" destOrd="0" presId="urn:microsoft.com/office/officeart/2005/8/layout/hierarchy2"/>
    <dgm:cxn modelId="{67F4C434-07B0-4631-A116-0ECD0B9EDB81}" type="presOf" srcId="{33A76700-FD5A-48B9-A9C6-715E5D468D62}" destId="{8821E488-AB44-407C-80FB-B00CCB3C67F3}" srcOrd="1" destOrd="0" presId="urn:microsoft.com/office/officeart/2005/8/layout/hierarchy2"/>
    <dgm:cxn modelId="{0BA5F1EB-0A91-42B0-9AF1-3431451376A7}" type="presOf" srcId="{44E01F4E-727B-45C6-BDF0-D9842532D902}" destId="{718FE58A-8B82-4FF7-98D0-01AAD9190694}" srcOrd="0" destOrd="0" presId="urn:microsoft.com/office/officeart/2005/8/layout/hierarchy2"/>
    <dgm:cxn modelId="{B11EF299-21EB-4C0E-BAD5-BCB474A1D3C2}" type="presOf" srcId="{33A76700-FD5A-48B9-A9C6-715E5D468D62}" destId="{210E0085-C4EE-48A1-A627-384D87EAB2CA}" srcOrd="0" destOrd="0" presId="urn:microsoft.com/office/officeart/2005/8/layout/hierarchy2"/>
    <dgm:cxn modelId="{981521DF-D8D1-462E-9B68-5347A7124CA1}" type="presOf" srcId="{CD8E6420-8288-4F3C-9326-F28AF89A5C0F}" destId="{84BDADA4-A079-4603-BB77-69A2AAE99CFE}" srcOrd="0" destOrd="0" presId="urn:microsoft.com/office/officeart/2005/8/layout/hierarchy2"/>
    <dgm:cxn modelId="{9E97D1FB-5943-4BC2-8831-C4CAEF280258}" type="presOf" srcId="{BD4F4657-1003-43D2-B57A-4C19A49F5FA5}" destId="{9D3B1B65-E253-4906-A52B-3EEB2EEE4DC4}" srcOrd="0" destOrd="0" presId="urn:microsoft.com/office/officeart/2005/8/layout/hierarchy2"/>
    <dgm:cxn modelId="{3A207CA1-1CB3-4061-ACFF-E1DA3E73D7F0}" srcId="{69DF8968-EA36-4CA9-926B-B66CE1169D48}" destId="{9DC914D5-4D57-4C9B-95C2-55112486068B}" srcOrd="0" destOrd="0" parTransId="{33A76700-FD5A-48B9-A9C6-715E5D468D62}" sibTransId="{CD20340B-68F7-4D42-A070-AC2A5CF7117E}"/>
    <dgm:cxn modelId="{C43E4C5A-5064-4E17-8FA0-E696C4549A41}" type="presOf" srcId="{F1645423-792A-418E-8791-8BBAF32ADFF9}" destId="{87878FFE-D59D-4896-A82F-DB236090442C}" srcOrd="0" destOrd="0" presId="urn:microsoft.com/office/officeart/2005/8/layout/hierarchy2"/>
    <dgm:cxn modelId="{626FF9AE-D3F3-45E4-8DB4-0876B9E69004}" srcId="{9DC914D5-4D57-4C9B-95C2-55112486068B}" destId="{CD8E6420-8288-4F3C-9326-F28AF89A5C0F}" srcOrd="0" destOrd="0" parTransId="{CE5ECFB0-3579-4494-808D-8FA359FA26EB}" sibTransId="{681DA0E6-0860-4EA2-827B-1D21920215D2}"/>
    <dgm:cxn modelId="{73E06DCE-37B5-46ED-B077-D383D9119876}" type="presOf" srcId="{CE5ECFB0-3579-4494-808D-8FA359FA26EB}" destId="{D4D45A9C-DFFB-49B0-A137-D277484283B3}" srcOrd="0" destOrd="0" presId="urn:microsoft.com/office/officeart/2005/8/layout/hierarchy2"/>
    <dgm:cxn modelId="{8FC19086-3C7B-429F-8453-BBB8E78B3843}" srcId="{7A914489-D2EF-4340-8923-82E3605BA073}" destId="{44E01F4E-727B-45C6-BDF0-D9842532D902}" srcOrd="0" destOrd="0" parTransId="{86BA2C1E-C029-4D16-A763-531D58C9EBBF}" sibTransId="{1AFAAFBA-0E03-45BE-A015-18297D5D98E5}"/>
    <dgm:cxn modelId="{C45024F7-809C-428F-8CAD-C05BABDBA8B6}" type="presOf" srcId="{69DF8968-EA36-4CA9-926B-B66CE1169D48}" destId="{4A06349E-8557-4DD6-8432-284950421657}" srcOrd="0" destOrd="0" presId="urn:microsoft.com/office/officeart/2005/8/layout/hierarchy2"/>
    <dgm:cxn modelId="{C7167ABC-EE5B-41DA-ABFD-8218E28A7D2F}" type="presOf" srcId="{392110E6-CBF3-41DE-9A18-7E48FDE79788}" destId="{61F0865F-0553-4F72-894D-30EE846A1DE7}" srcOrd="0" destOrd="0" presId="urn:microsoft.com/office/officeart/2005/8/layout/hierarchy2"/>
    <dgm:cxn modelId="{7201031C-880C-4427-ACE5-FCBA6EC2C966}" type="presOf" srcId="{392110E6-CBF3-41DE-9A18-7E48FDE79788}" destId="{D9ED3C76-1067-482B-AA4B-D0B1EA511BB8}" srcOrd="1" destOrd="0" presId="urn:microsoft.com/office/officeart/2005/8/layout/hierarchy2"/>
    <dgm:cxn modelId="{3AD73EC4-17A5-4E25-9056-5E91EDD15A93}" type="presOf" srcId="{CE5ECFB0-3579-4494-808D-8FA359FA26EB}" destId="{1867EEF2-5FC6-4FD9-A0BD-8EF6288EF99C}" srcOrd="1" destOrd="0" presId="urn:microsoft.com/office/officeart/2005/8/layout/hierarchy2"/>
    <dgm:cxn modelId="{66BABC73-F5A2-4397-B916-A37EBAFD33A1}" type="presParOf" srcId="{1C2F4032-60EB-4DA7-AA18-AE505C7DD227}" destId="{17B2906B-F81A-456D-9DB4-4F895853C1E3}" srcOrd="0" destOrd="0" presId="urn:microsoft.com/office/officeart/2005/8/layout/hierarchy2"/>
    <dgm:cxn modelId="{D5F6DA25-C06B-45C1-8F94-8EC66250C11C}" type="presParOf" srcId="{17B2906B-F81A-456D-9DB4-4F895853C1E3}" destId="{718FE58A-8B82-4FF7-98D0-01AAD9190694}" srcOrd="0" destOrd="0" presId="urn:microsoft.com/office/officeart/2005/8/layout/hierarchy2"/>
    <dgm:cxn modelId="{E0812D96-F418-4417-87BF-77C624C90FF6}" type="presParOf" srcId="{17B2906B-F81A-456D-9DB4-4F895853C1E3}" destId="{1C3A4F84-EA43-4A62-9A9B-EDEBA8FCF4EC}" srcOrd="1" destOrd="0" presId="urn:microsoft.com/office/officeart/2005/8/layout/hierarchy2"/>
    <dgm:cxn modelId="{7F2EC909-8F08-4170-B74D-2242EF389BA1}" type="presParOf" srcId="{1C3A4F84-EA43-4A62-9A9B-EDEBA8FCF4EC}" destId="{7394F9E5-A1CE-4838-9A29-F2B65AD677B8}" srcOrd="0" destOrd="0" presId="urn:microsoft.com/office/officeart/2005/8/layout/hierarchy2"/>
    <dgm:cxn modelId="{645326B7-5466-4083-B3AE-8C8175453EAA}" type="presParOf" srcId="{7394F9E5-A1CE-4838-9A29-F2B65AD677B8}" destId="{602921BB-B9AE-4C4F-9287-5D46E056ED16}" srcOrd="0" destOrd="0" presId="urn:microsoft.com/office/officeart/2005/8/layout/hierarchy2"/>
    <dgm:cxn modelId="{7DDE7CCD-B51C-479F-B23B-BBB2081FFE67}" type="presParOf" srcId="{1C3A4F84-EA43-4A62-9A9B-EDEBA8FCF4EC}" destId="{C5E0798A-01A7-48D2-90D9-8535F9673A47}" srcOrd="1" destOrd="0" presId="urn:microsoft.com/office/officeart/2005/8/layout/hierarchy2"/>
    <dgm:cxn modelId="{EC582D3F-B3FA-408B-B204-311023478CAD}" type="presParOf" srcId="{C5E0798A-01A7-48D2-90D9-8535F9673A47}" destId="{0B5CD0CE-57F7-4A97-9E4E-79DE98855F79}" srcOrd="0" destOrd="0" presId="urn:microsoft.com/office/officeart/2005/8/layout/hierarchy2"/>
    <dgm:cxn modelId="{542311D0-6F5F-4E2A-995A-01B088798E5E}" type="presParOf" srcId="{C5E0798A-01A7-48D2-90D9-8535F9673A47}" destId="{A6CB889F-1A9A-405D-A066-76F82407F6D2}" srcOrd="1" destOrd="0" presId="urn:microsoft.com/office/officeart/2005/8/layout/hierarchy2"/>
    <dgm:cxn modelId="{44CAE487-68A4-43F2-B666-5B3B84CB3BB7}" type="presParOf" srcId="{1C3A4F84-EA43-4A62-9A9B-EDEBA8FCF4EC}" destId="{61F0865F-0553-4F72-894D-30EE846A1DE7}" srcOrd="2" destOrd="0" presId="urn:microsoft.com/office/officeart/2005/8/layout/hierarchy2"/>
    <dgm:cxn modelId="{85402D77-1744-4BAD-A9BE-E9D0BB9942F8}" type="presParOf" srcId="{61F0865F-0553-4F72-894D-30EE846A1DE7}" destId="{D9ED3C76-1067-482B-AA4B-D0B1EA511BB8}" srcOrd="0" destOrd="0" presId="urn:microsoft.com/office/officeart/2005/8/layout/hierarchy2"/>
    <dgm:cxn modelId="{3B6DA084-1DFC-475C-836A-F1E5825B93DA}" type="presParOf" srcId="{1C3A4F84-EA43-4A62-9A9B-EDEBA8FCF4EC}" destId="{68867FE0-0799-4C52-87AF-CBC7DF23C51D}" srcOrd="3" destOrd="0" presId="urn:microsoft.com/office/officeart/2005/8/layout/hierarchy2"/>
    <dgm:cxn modelId="{C5E5E552-8B93-4684-978C-8EC4A6B01DCE}" type="presParOf" srcId="{68867FE0-0799-4C52-87AF-CBC7DF23C51D}" destId="{B8ACBD3C-19CC-43C4-8455-74CF83DA1411}" srcOrd="0" destOrd="0" presId="urn:microsoft.com/office/officeart/2005/8/layout/hierarchy2"/>
    <dgm:cxn modelId="{B19DFA19-3ABC-4531-9BF0-5F1906618E08}" type="presParOf" srcId="{68867FE0-0799-4C52-87AF-CBC7DF23C51D}" destId="{7F774592-72C5-4F67-9A77-9845447BDE23}" srcOrd="1" destOrd="0" presId="urn:microsoft.com/office/officeart/2005/8/layout/hierarchy2"/>
    <dgm:cxn modelId="{520D90B9-8BCB-405A-B77B-8F924CC53244}" type="presParOf" srcId="{1C3A4F84-EA43-4A62-9A9B-EDEBA8FCF4EC}" destId="{9D3B1B65-E253-4906-A52B-3EEB2EEE4DC4}" srcOrd="4" destOrd="0" presId="urn:microsoft.com/office/officeart/2005/8/layout/hierarchy2"/>
    <dgm:cxn modelId="{99110CFD-98FD-4967-870B-C244E5080242}" type="presParOf" srcId="{9D3B1B65-E253-4906-A52B-3EEB2EEE4DC4}" destId="{C552D78D-97FA-4452-B274-D5E44B2CC473}" srcOrd="0" destOrd="0" presId="urn:microsoft.com/office/officeart/2005/8/layout/hierarchy2"/>
    <dgm:cxn modelId="{089DA595-ABB8-4FCC-A404-8B93511480A2}" type="presParOf" srcId="{1C3A4F84-EA43-4A62-9A9B-EDEBA8FCF4EC}" destId="{2F66005F-2337-460D-9ED4-18602F526D76}" srcOrd="5" destOrd="0" presId="urn:microsoft.com/office/officeart/2005/8/layout/hierarchy2"/>
    <dgm:cxn modelId="{154885A1-3BDD-4B10-A9E0-9847AAFD06D2}" type="presParOf" srcId="{2F66005F-2337-460D-9ED4-18602F526D76}" destId="{D2F7ED4F-BA84-419A-A207-C5360F6F9AE1}" srcOrd="0" destOrd="0" presId="urn:microsoft.com/office/officeart/2005/8/layout/hierarchy2"/>
    <dgm:cxn modelId="{A4EE7ECB-B004-4274-B249-6DEB7DDD957A}" type="presParOf" srcId="{2F66005F-2337-460D-9ED4-18602F526D76}" destId="{CE5A45BC-F7C3-4D7E-81BA-B311BE574128}" srcOrd="1" destOrd="0" presId="urn:microsoft.com/office/officeart/2005/8/layout/hierarchy2"/>
    <dgm:cxn modelId="{55B3A1E8-FF1A-4CE3-B8DC-1187A246BC62}" type="presParOf" srcId="{1C2F4032-60EB-4DA7-AA18-AE505C7DD227}" destId="{41B10A67-C9D8-480E-A61C-482F762FBA20}" srcOrd="1" destOrd="0" presId="urn:microsoft.com/office/officeart/2005/8/layout/hierarchy2"/>
    <dgm:cxn modelId="{B3C3EE12-77F9-4231-B608-FAD98B52F79D}" type="presParOf" srcId="{41B10A67-C9D8-480E-A61C-482F762FBA20}" destId="{4A06349E-8557-4DD6-8432-284950421657}" srcOrd="0" destOrd="0" presId="urn:microsoft.com/office/officeart/2005/8/layout/hierarchy2"/>
    <dgm:cxn modelId="{F321C6EE-108B-4E42-B3FF-205C72972E5C}" type="presParOf" srcId="{41B10A67-C9D8-480E-A61C-482F762FBA20}" destId="{D794525C-77B7-4A24-8370-37F96F77485B}" srcOrd="1" destOrd="0" presId="urn:microsoft.com/office/officeart/2005/8/layout/hierarchy2"/>
    <dgm:cxn modelId="{9FDAC605-268F-47D2-AD40-3675602535BD}" type="presParOf" srcId="{D794525C-77B7-4A24-8370-37F96F77485B}" destId="{210E0085-C4EE-48A1-A627-384D87EAB2CA}" srcOrd="0" destOrd="0" presId="urn:microsoft.com/office/officeart/2005/8/layout/hierarchy2"/>
    <dgm:cxn modelId="{66591AEB-B60E-4C0E-A5A3-0AB7CB6CA5BF}" type="presParOf" srcId="{210E0085-C4EE-48A1-A627-384D87EAB2CA}" destId="{8821E488-AB44-407C-80FB-B00CCB3C67F3}" srcOrd="0" destOrd="0" presId="urn:microsoft.com/office/officeart/2005/8/layout/hierarchy2"/>
    <dgm:cxn modelId="{D6F7F7E1-31D4-48F2-B834-64DE38463E1C}" type="presParOf" srcId="{D794525C-77B7-4A24-8370-37F96F77485B}" destId="{3EDDAFCF-A627-41C5-98B6-0B7A23B74589}" srcOrd="1" destOrd="0" presId="urn:microsoft.com/office/officeart/2005/8/layout/hierarchy2"/>
    <dgm:cxn modelId="{968A7DBB-A459-4C20-80FD-EA1C8780CF57}" type="presParOf" srcId="{3EDDAFCF-A627-41C5-98B6-0B7A23B74589}" destId="{567B93A9-ABEE-4330-89CE-BC85DD736141}" srcOrd="0" destOrd="0" presId="urn:microsoft.com/office/officeart/2005/8/layout/hierarchy2"/>
    <dgm:cxn modelId="{1425B4EF-FB5C-4992-B7A9-4647629BFBE5}" type="presParOf" srcId="{3EDDAFCF-A627-41C5-98B6-0B7A23B74589}" destId="{E135991F-D905-4839-9B33-144435CB2166}" srcOrd="1" destOrd="0" presId="urn:microsoft.com/office/officeart/2005/8/layout/hierarchy2"/>
    <dgm:cxn modelId="{0112CF9F-F4F2-47D2-917F-2A7B73A2DE3F}" type="presParOf" srcId="{E135991F-D905-4839-9B33-144435CB2166}" destId="{D4D45A9C-DFFB-49B0-A137-D277484283B3}" srcOrd="0" destOrd="0" presId="urn:microsoft.com/office/officeart/2005/8/layout/hierarchy2"/>
    <dgm:cxn modelId="{7F79527D-DB00-4669-9A06-FC65553AA183}" type="presParOf" srcId="{D4D45A9C-DFFB-49B0-A137-D277484283B3}" destId="{1867EEF2-5FC6-4FD9-A0BD-8EF6288EF99C}" srcOrd="0" destOrd="0" presId="urn:microsoft.com/office/officeart/2005/8/layout/hierarchy2"/>
    <dgm:cxn modelId="{8D2263C0-69BF-4898-9452-3180779424D1}" type="presParOf" srcId="{E135991F-D905-4839-9B33-144435CB2166}" destId="{76C55A2A-FC13-4CC0-91BA-277FE1945C6E}" srcOrd="1" destOrd="0" presId="urn:microsoft.com/office/officeart/2005/8/layout/hierarchy2"/>
    <dgm:cxn modelId="{AB5E9B2D-C464-4430-8505-7995BDF99C31}" type="presParOf" srcId="{76C55A2A-FC13-4CC0-91BA-277FE1945C6E}" destId="{84BDADA4-A079-4603-BB77-69A2AAE99CFE}" srcOrd="0" destOrd="0" presId="urn:microsoft.com/office/officeart/2005/8/layout/hierarchy2"/>
    <dgm:cxn modelId="{3827AD2F-9C4E-41A5-8B8E-4EBCA423B02A}" type="presParOf" srcId="{76C55A2A-FC13-4CC0-91BA-277FE1945C6E}" destId="{6A531869-B0D4-4605-B9E2-256B71B00259}" srcOrd="1" destOrd="0" presId="urn:microsoft.com/office/officeart/2005/8/layout/hierarchy2"/>
    <dgm:cxn modelId="{B8D508B9-E9C9-4808-AC62-C3F50791E590}" type="presParOf" srcId="{E135991F-D905-4839-9B33-144435CB2166}" destId="{5D4BB092-78DA-4E89-929C-42F053F0242B}" srcOrd="2" destOrd="0" presId="urn:microsoft.com/office/officeart/2005/8/layout/hierarchy2"/>
    <dgm:cxn modelId="{B49E7EE9-B0AC-4CEA-B3A7-591AA7A984D2}" type="presParOf" srcId="{5D4BB092-78DA-4E89-929C-42F053F0242B}" destId="{5915C516-5173-4D31-8F6E-3B9F5A8C45DB}" srcOrd="0" destOrd="0" presId="urn:microsoft.com/office/officeart/2005/8/layout/hierarchy2"/>
    <dgm:cxn modelId="{D0B2ABA9-F25E-48FF-9510-E08AB56E68A1}" type="presParOf" srcId="{E135991F-D905-4839-9B33-144435CB2166}" destId="{373477B4-D067-4994-BCE6-E7ED2ACB5BD2}" srcOrd="3" destOrd="0" presId="urn:microsoft.com/office/officeart/2005/8/layout/hierarchy2"/>
    <dgm:cxn modelId="{48926A6D-71C6-4E0A-A596-1CA79DE6942F}" type="presParOf" srcId="{373477B4-D067-4994-BCE6-E7ED2ACB5BD2}" destId="{87878FFE-D59D-4896-A82F-DB236090442C}" srcOrd="0" destOrd="0" presId="urn:microsoft.com/office/officeart/2005/8/layout/hierarchy2"/>
    <dgm:cxn modelId="{AA3FADFA-03C6-481A-8BCA-2ECBAFB11F4A}" type="presParOf" srcId="{373477B4-D067-4994-BCE6-E7ED2ACB5BD2}" destId="{304411DB-4CCC-4276-B631-7CD8B94C3E6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B2098-A74B-4F3F-9E2E-6A4EB3751602}" type="doc">
      <dgm:prSet loTypeId="urn:microsoft.com/office/officeart/2009/3/layout/HorizontalOrganizationChart" loCatId="hierarchy" qsTypeId="urn:microsoft.com/office/officeart/2005/8/quickstyle/simple5" qsCatId="simple" csTypeId="urn:microsoft.com/office/officeart/2005/8/colors/accent5_2" csCatId="accent5" phldr="1"/>
      <dgm:spPr/>
      <dgm:t>
        <a:bodyPr/>
        <a:lstStyle/>
        <a:p>
          <a:endParaRPr lang="en-GB"/>
        </a:p>
      </dgm:t>
    </dgm:pt>
    <dgm:pt modelId="{E6BD2739-3B4F-4938-83C8-2FBF27312D35}">
      <dgm:prSet phldrT="[Text]"/>
      <dgm:spPr/>
      <dgm:t>
        <a:bodyPr/>
        <a:lstStyle/>
        <a:p>
          <a:r>
            <a:rPr lang="en-GB" dirty="0" smtClean="0"/>
            <a:t>Leader or elected mayor</a:t>
          </a:r>
          <a:endParaRPr lang="en-GB" dirty="0"/>
        </a:p>
      </dgm:t>
    </dgm:pt>
    <dgm:pt modelId="{2078F902-FECE-4218-8C65-7BBC6262E5E6}" type="parTrans" cxnId="{82E33461-F6FF-4D60-995C-D27442CA6D9C}">
      <dgm:prSet/>
      <dgm:spPr/>
      <dgm:t>
        <a:bodyPr/>
        <a:lstStyle/>
        <a:p>
          <a:endParaRPr lang="en-GB"/>
        </a:p>
      </dgm:t>
    </dgm:pt>
    <dgm:pt modelId="{28461FBC-B61D-4487-AEFE-0FCA9AF680A3}" type="sibTrans" cxnId="{82E33461-F6FF-4D60-995C-D27442CA6D9C}">
      <dgm:prSet/>
      <dgm:spPr/>
      <dgm:t>
        <a:bodyPr/>
        <a:lstStyle/>
        <a:p>
          <a:endParaRPr lang="en-GB"/>
        </a:p>
      </dgm:t>
    </dgm:pt>
    <dgm:pt modelId="{0DE1BE2F-A43B-4DF4-94EA-23B91F3359E9}" type="asst">
      <dgm:prSet phldrT="[Text]"/>
      <dgm:spPr/>
      <dgm:t>
        <a:bodyPr/>
        <a:lstStyle/>
        <a:p>
          <a:r>
            <a:rPr lang="en-GB" dirty="0" smtClean="0"/>
            <a:t>Cabinet</a:t>
          </a:r>
          <a:endParaRPr lang="en-GB" dirty="0"/>
        </a:p>
      </dgm:t>
    </dgm:pt>
    <dgm:pt modelId="{D4EBB6D7-2571-41AC-BF72-40AC18738F0D}" type="parTrans" cxnId="{3C15BFD4-6969-4C6F-8E85-A7260D08BB73}">
      <dgm:prSet/>
      <dgm:spPr/>
      <dgm:t>
        <a:bodyPr/>
        <a:lstStyle/>
        <a:p>
          <a:endParaRPr lang="en-GB"/>
        </a:p>
      </dgm:t>
    </dgm:pt>
    <dgm:pt modelId="{2FE485BB-78FE-4EFB-912E-B48FDDC26E6C}" type="sibTrans" cxnId="{3C15BFD4-6969-4C6F-8E85-A7260D08BB73}">
      <dgm:prSet/>
      <dgm:spPr/>
      <dgm:t>
        <a:bodyPr/>
        <a:lstStyle/>
        <a:p>
          <a:endParaRPr lang="en-GB"/>
        </a:p>
      </dgm:t>
    </dgm:pt>
    <dgm:pt modelId="{D3129EEE-4C47-4497-9440-B5A9657989A7}">
      <dgm:prSet phldrT="[Text]"/>
      <dgm:spPr/>
      <dgm:t>
        <a:bodyPr/>
        <a:lstStyle/>
        <a:p>
          <a:r>
            <a:rPr lang="en-GB" dirty="0" smtClean="0"/>
            <a:t>Backbenchers</a:t>
          </a:r>
          <a:endParaRPr lang="en-GB" dirty="0"/>
        </a:p>
      </dgm:t>
    </dgm:pt>
    <dgm:pt modelId="{BC296F64-B87F-4DB0-942B-12A61F9C5F79}" type="parTrans" cxnId="{61DAAD97-5A4D-4A7E-967C-0ECE62F02DC0}">
      <dgm:prSet/>
      <dgm:spPr/>
      <dgm:t>
        <a:bodyPr/>
        <a:lstStyle/>
        <a:p>
          <a:endParaRPr lang="en-GB"/>
        </a:p>
      </dgm:t>
    </dgm:pt>
    <dgm:pt modelId="{DBD2B24F-0B4E-4EBB-94B5-912CC2D374B6}" type="sibTrans" cxnId="{61DAAD97-5A4D-4A7E-967C-0ECE62F02DC0}">
      <dgm:prSet/>
      <dgm:spPr/>
      <dgm:t>
        <a:bodyPr/>
        <a:lstStyle/>
        <a:p>
          <a:endParaRPr lang="en-GB"/>
        </a:p>
      </dgm:t>
    </dgm:pt>
    <dgm:pt modelId="{B23D90E4-29BC-44A5-97E5-C6961B3E0936}">
      <dgm:prSet phldrT="[Text]"/>
      <dgm:spPr/>
      <dgm:t>
        <a:bodyPr/>
        <a:lstStyle/>
        <a:p>
          <a:r>
            <a:rPr lang="en-GB" dirty="0" smtClean="0"/>
            <a:t>Planning committee</a:t>
          </a:r>
          <a:endParaRPr lang="en-GB" dirty="0"/>
        </a:p>
      </dgm:t>
    </dgm:pt>
    <dgm:pt modelId="{3E2F4B5E-4243-4EB2-9B42-CB61984737F8}" type="parTrans" cxnId="{FC370A02-91A4-4F6E-BCBC-F0EF7BC19561}">
      <dgm:prSet/>
      <dgm:spPr/>
      <dgm:t>
        <a:bodyPr/>
        <a:lstStyle/>
        <a:p>
          <a:endParaRPr lang="en-GB"/>
        </a:p>
      </dgm:t>
    </dgm:pt>
    <dgm:pt modelId="{B735A36A-DADB-49CC-BA3D-335192FB34E2}" type="sibTrans" cxnId="{FC370A02-91A4-4F6E-BCBC-F0EF7BC19561}">
      <dgm:prSet/>
      <dgm:spPr/>
      <dgm:t>
        <a:bodyPr/>
        <a:lstStyle/>
        <a:p>
          <a:endParaRPr lang="en-GB"/>
        </a:p>
      </dgm:t>
    </dgm:pt>
    <dgm:pt modelId="{F1E64C39-F840-413E-9F15-97A6BE7D92A1}">
      <dgm:prSet phldrT="[Text]"/>
      <dgm:spPr/>
      <dgm:t>
        <a:bodyPr/>
        <a:lstStyle/>
        <a:p>
          <a:r>
            <a:rPr lang="en-GB" dirty="0" smtClean="0"/>
            <a:t>Scrutiny committees</a:t>
          </a:r>
          <a:endParaRPr lang="en-GB" dirty="0"/>
        </a:p>
      </dgm:t>
    </dgm:pt>
    <dgm:pt modelId="{E74CA119-68AB-450E-9B58-FCF99DE758C1}" type="parTrans" cxnId="{C499961F-63A5-45A0-8882-BD7E2A01E483}">
      <dgm:prSet/>
      <dgm:spPr/>
      <dgm:t>
        <a:bodyPr/>
        <a:lstStyle/>
        <a:p>
          <a:endParaRPr lang="en-GB"/>
        </a:p>
      </dgm:t>
    </dgm:pt>
    <dgm:pt modelId="{FDEF6347-B3CC-4468-8CC9-B1EC71651E1E}" type="sibTrans" cxnId="{C499961F-63A5-45A0-8882-BD7E2A01E483}">
      <dgm:prSet/>
      <dgm:spPr/>
      <dgm:t>
        <a:bodyPr/>
        <a:lstStyle/>
        <a:p>
          <a:endParaRPr lang="en-GB"/>
        </a:p>
      </dgm:t>
    </dgm:pt>
    <dgm:pt modelId="{F7359DCC-D9FA-490B-8B00-357725D4B5FC}" type="asst">
      <dgm:prSet phldrT="[Text]"/>
      <dgm:spPr/>
      <dgm:t>
        <a:bodyPr/>
        <a:lstStyle/>
        <a:p>
          <a:r>
            <a:rPr lang="en-GB" dirty="0" smtClean="0"/>
            <a:t>Full council</a:t>
          </a:r>
          <a:endParaRPr lang="en-GB" dirty="0"/>
        </a:p>
      </dgm:t>
    </dgm:pt>
    <dgm:pt modelId="{FEB2FFB7-B2B3-4DD4-8C96-997815977341}" type="parTrans" cxnId="{86767539-38D8-4C9C-80D9-13C96714F013}">
      <dgm:prSet/>
      <dgm:spPr/>
      <dgm:t>
        <a:bodyPr/>
        <a:lstStyle/>
        <a:p>
          <a:endParaRPr lang="en-GB"/>
        </a:p>
      </dgm:t>
    </dgm:pt>
    <dgm:pt modelId="{3FA93C62-94A4-4492-8B75-488C1772EC0D}" type="sibTrans" cxnId="{86767539-38D8-4C9C-80D9-13C96714F013}">
      <dgm:prSet/>
      <dgm:spPr/>
      <dgm:t>
        <a:bodyPr/>
        <a:lstStyle/>
        <a:p>
          <a:endParaRPr lang="en-GB"/>
        </a:p>
      </dgm:t>
    </dgm:pt>
    <dgm:pt modelId="{8A6FF3AF-DA2F-4ADE-B9A4-1D174F062334}">
      <dgm:prSet phldrT="[Text]"/>
      <dgm:spPr/>
      <dgm:t>
        <a:bodyPr/>
        <a:lstStyle/>
        <a:p>
          <a:r>
            <a:rPr lang="en-GB" dirty="0" smtClean="0"/>
            <a:t>Licensing committee</a:t>
          </a:r>
          <a:endParaRPr lang="en-GB" dirty="0"/>
        </a:p>
      </dgm:t>
    </dgm:pt>
    <dgm:pt modelId="{DD10D2FE-7511-431E-A97C-A8CCB976134C}" type="parTrans" cxnId="{F483F5BA-A98B-40BC-AE41-D2B5F2A3B6F5}">
      <dgm:prSet/>
      <dgm:spPr/>
      <dgm:t>
        <a:bodyPr/>
        <a:lstStyle/>
        <a:p>
          <a:endParaRPr lang="en-GB"/>
        </a:p>
      </dgm:t>
    </dgm:pt>
    <dgm:pt modelId="{13C89653-93FC-4DC1-9D90-D6450C3DA20A}" type="sibTrans" cxnId="{F483F5BA-A98B-40BC-AE41-D2B5F2A3B6F5}">
      <dgm:prSet/>
      <dgm:spPr/>
      <dgm:t>
        <a:bodyPr/>
        <a:lstStyle/>
        <a:p>
          <a:endParaRPr lang="en-GB"/>
        </a:p>
      </dgm:t>
    </dgm:pt>
    <dgm:pt modelId="{0E0106FB-C7AF-4060-9CD9-344F70FEE7F1}" type="pres">
      <dgm:prSet presAssocID="{1FBB2098-A74B-4F3F-9E2E-6A4EB3751602}" presName="hierChild1" presStyleCnt="0">
        <dgm:presLayoutVars>
          <dgm:orgChart val="1"/>
          <dgm:chPref val="1"/>
          <dgm:dir/>
          <dgm:animOne val="branch"/>
          <dgm:animLvl val="lvl"/>
          <dgm:resizeHandles/>
        </dgm:presLayoutVars>
      </dgm:prSet>
      <dgm:spPr/>
      <dgm:t>
        <a:bodyPr/>
        <a:lstStyle/>
        <a:p>
          <a:endParaRPr lang="en-GB"/>
        </a:p>
      </dgm:t>
    </dgm:pt>
    <dgm:pt modelId="{639E8636-6845-450A-9983-4FEBE143BEC9}" type="pres">
      <dgm:prSet presAssocID="{E6BD2739-3B4F-4938-83C8-2FBF27312D35}" presName="hierRoot1" presStyleCnt="0">
        <dgm:presLayoutVars>
          <dgm:hierBranch val="init"/>
        </dgm:presLayoutVars>
      </dgm:prSet>
      <dgm:spPr/>
      <dgm:t>
        <a:bodyPr/>
        <a:lstStyle/>
        <a:p>
          <a:endParaRPr lang="en-GB"/>
        </a:p>
      </dgm:t>
    </dgm:pt>
    <dgm:pt modelId="{23DF2501-5F23-48DF-B3AA-E12D966977DE}" type="pres">
      <dgm:prSet presAssocID="{E6BD2739-3B4F-4938-83C8-2FBF27312D35}" presName="rootComposite1" presStyleCnt="0"/>
      <dgm:spPr/>
      <dgm:t>
        <a:bodyPr/>
        <a:lstStyle/>
        <a:p>
          <a:endParaRPr lang="en-GB"/>
        </a:p>
      </dgm:t>
    </dgm:pt>
    <dgm:pt modelId="{8896B48C-6B20-4EC7-B1A0-9B8F1354B012}" type="pres">
      <dgm:prSet presAssocID="{E6BD2739-3B4F-4938-83C8-2FBF27312D35}" presName="rootText1" presStyleLbl="node0" presStyleIdx="0" presStyleCnt="1">
        <dgm:presLayoutVars>
          <dgm:chPref val="3"/>
        </dgm:presLayoutVars>
      </dgm:prSet>
      <dgm:spPr/>
      <dgm:t>
        <a:bodyPr/>
        <a:lstStyle/>
        <a:p>
          <a:endParaRPr lang="en-GB"/>
        </a:p>
      </dgm:t>
    </dgm:pt>
    <dgm:pt modelId="{1A4CC65A-7B14-4C52-9640-D1E887B1D0B9}" type="pres">
      <dgm:prSet presAssocID="{E6BD2739-3B4F-4938-83C8-2FBF27312D35}" presName="rootConnector1" presStyleLbl="node1" presStyleIdx="0" presStyleCnt="0"/>
      <dgm:spPr/>
      <dgm:t>
        <a:bodyPr/>
        <a:lstStyle/>
        <a:p>
          <a:endParaRPr lang="en-GB"/>
        </a:p>
      </dgm:t>
    </dgm:pt>
    <dgm:pt modelId="{418C39D0-A5AF-423C-8018-96493983C89D}" type="pres">
      <dgm:prSet presAssocID="{E6BD2739-3B4F-4938-83C8-2FBF27312D35}" presName="hierChild2" presStyleCnt="0"/>
      <dgm:spPr/>
      <dgm:t>
        <a:bodyPr/>
        <a:lstStyle/>
        <a:p>
          <a:endParaRPr lang="en-GB"/>
        </a:p>
      </dgm:t>
    </dgm:pt>
    <dgm:pt modelId="{2533CAD7-7FD9-4991-9B0B-126B0E23CE08}" type="pres">
      <dgm:prSet presAssocID="{BC296F64-B87F-4DB0-942B-12A61F9C5F79}" presName="Name64" presStyleLbl="parChTrans1D2" presStyleIdx="0" presStyleCnt="6"/>
      <dgm:spPr/>
      <dgm:t>
        <a:bodyPr/>
        <a:lstStyle/>
        <a:p>
          <a:endParaRPr lang="en-GB"/>
        </a:p>
      </dgm:t>
    </dgm:pt>
    <dgm:pt modelId="{20845E4B-B369-4796-96B5-1D400008F9DF}" type="pres">
      <dgm:prSet presAssocID="{D3129EEE-4C47-4497-9440-B5A9657989A7}" presName="hierRoot2" presStyleCnt="0">
        <dgm:presLayoutVars>
          <dgm:hierBranch val="init"/>
        </dgm:presLayoutVars>
      </dgm:prSet>
      <dgm:spPr/>
      <dgm:t>
        <a:bodyPr/>
        <a:lstStyle/>
        <a:p>
          <a:endParaRPr lang="en-GB"/>
        </a:p>
      </dgm:t>
    </dgm:pt>
    <dgm:pt modelId="{72157927-F786-4354-8CF6-05387F25EA21}" type="pres">
      <dgm:prSet presAssocID="{D3129EEE-4C47-4497-9440-B5A9657989A7}" presName="rootComposite" presStyleCnt="0"/>
      <dgm:spPr/>
      <dgm:t>
        <a:bodyPr/>
        <a:lstStyle/>
        <a:p>
          <a:endParaRPr lang="en-GB"/>
        </a:p>
      </dgm:t>
    </dgm:pt>
    <dgm:pt modelId="{3F1B6E88-5A7B-41D8-9EF9-9D752AC269EA}" type="pres">
      <dgm:prSet presAssocID="{D3129EEE-4C47-4497-9440-B5A9657989A7}" presName="rootText" presStyleLbl="node2" presStyleIdx="0" presStyleCnt="4">
        <dgm:presLayoutVars>
          <dgm:chPref val="3"/>
        </dgm:presLayoutVars>
      </dgm:prSet>
      <dgm:spPr/>
      <dgm:t>
        <a:bodyPr/>
        <a:lstStyle/>
        <a:p>
          <a:endParaRPr lang="en-GB"/>
        </a:p>
      </dgm:t>
    </dgm:pt>
    <dgm:pt modelId="{EE1512CF-63D2-47EF-9421-A6F392D0F8B3}" type="pres">
      <dgm:prSet presAssocID="{D3129EEE-4C47-4497-9440-B5A9657989A7}" presName="rootConnector" presStyleLbl="node2" presStyleIdx="0" presStyleCnt="4"/>
      <dgm:spPr/>
      <dgm:t>
        <a:bodyPr/>
        <a:lstStyle/>
        <a:p>
          <a:endParaRPr lang="en-GB"/>
        </a:p>
      </dgm:t>
    </dgm:pt>
    <dgm:pt modelId="{0A55833E-B190-4660-8BEA-F66886B1EC8A}" type="pres">
      <dgm:prSet presAssocID="{D3129EEE-4C47-4497-9440-B5A9657989A7}" presName="hierChild4" presStyleCnt="0"/>
      <dgm:spPr/>
      <dgm:t>
        <a:bodyPr/>
        <a:lstStyle/>
        <a:p>
          <a:endParaRPr lang="en-GB"/>
        </a:p>
      </dgm:t>
    </dgm:pt>
    <dgm:pt modelId="{AFBB8667-2F47-4FA5-B780-9B8C0E33371F}" type="pres">
      <dgm:prSet presAssocID="{D3129EEE-4C47-4497-9440-B5A9657989A7}" presName="hierChild5" presStyleCnt="0"/>
      <dgm:spPr/>
      <dgm:t>
        <a:bodyPr/>
        <a:lstStyle/>
        <a:p>
          <a:endParaRPr lang="en-GB"/>
        </a:p>
      </dgm:t>
    </dgm:pt>
    <dgm:pt modelId="{F80691CB-8BA1-4612-A25F-B482E485CBA4}" type="pres">
      <dgm:prSet presAssocID="{3E2F4B5E-4243-4EB2-9B42-CB61984737F8}" presName="Name64" presStyleLbl="parChTrans1D2" presStyleIdx="1" presStyleCnt="6"/>
      <dgm:spPr/>
      <dgm:t>
        <a:bodyPr/>
        <a:lstStyle/>
        <a:p>
          <a:endParaRPr lang="en-GB"/>
        </a:p>
      </dgm:t>
    </dgm:pt>
    <dgm:pt modelId="{02F4CE5A-02E9-45B1-BDAD-B034F31F89FA}" type="pres">
      <dgm:prSet presAssocID="{B23D90E4-29BC-44A5-97E5-C6961B3E0936}" presName="hierRoot2" presStyleCnt="0">
        <dgm:presLayoutVars>
          <dgm:hierBranch val="init"/>
        </dgm:presLayoutVars>
      </dgm:prSet>
      <dgm:spPr/>
      <dgm:t>
        <a:bodyPr/>
        <a:lstStyle/>
        <a:p>
          <a:endParaRPr lang="en-GB"/>
        </a:p>
      </dgm:t>
    </dgm:pt>
    <dgm:pt modelId="{47CA3C40-FBA6-4BC9-9F8D-8FB4BB299693}" type="pres">
      <dgm:prSet presAssocID="{B23D90E4-29BC-44A5-97E5-C6961B3E0936}" presName="rootComposite" presStyleCnt="0"/>
      <dgm:spPr/>
      <dgm:t>
        <a:bodyPr/>
        <a:lstStyle/>
        <a:p>
          <a:endParaRPr lang="en-GB"/>
        </a:p>
      </dgm:t>
    </dgm:pt>
    <dgm:pt modelId="{410EB6ED-76F1-4B83-BEF5-C541DB143F0E}" type="pres">
      <dgm:prSet presAssocID="{B23D90E4-29BC-44A5-97E5-C6961B3E0936}" presName="rootText" presStyleLbl="node2" presStyleIdx="1" presStyleCnt="4">
        <dgm:presLayoutVars>
          <dgm:chPref val="3"/>
        </dgm:presLayoutVars>
      </dgm:prSet>
      <dgm:spPr/>
      <dgm:t>
        <a:bodyPr/>
        <a:lstStyle/>
        <a:p>
          <a:endParaRPr lang="en-GB"/>
        </a:p>
      </dgm:t>
    </dgm:pt>
    <dgm:pt modelId="{0D3FE85D-D173-44E6-9092-7658C56858CB}" type="pres">
      <dgm:prSet presAssocID="{B23D90E4-29BC-44A5-97E5-C6961B3E0936}" presName="rootConnector" presStyleLbl="node2" presStyleIdx="1" presStyleCnt="4"/>
      <dgm:spPr/>
      <dgm:t>
        <a:bodyPr/>
        <a:lstStyle/>
        <a:p>
          <a:endParaRPr lang="en-GB"/>
        </a:p>
      </dgm:t>
    </dgm:pt>
    <dgm:pt modelId="{81AC56EC-D149-46A1-B71C-4B64E30E9CCC}" type="pres">
      <dgm:prSet presAssocID="{B23D90E4-29BC-44A5-97E5-C6961B3E0936}" presName="hierChild4" presStyleCnt="0"/>
      <dgm:spPr/>
      <dgm:t>
        <a:bodyPr/>
        <a:lstStyle/>
        <a:p>
          <a:endParaRPr lang="en-GB"/>
        </a:p>
      </dgm:t>
    </dgm:pt>
    <dgm:pt modelId="{63CB2CFF-3C4E-40EB-8595-F02DB600D32B}" type="pres">
      <dgm:prSet presAssocID="{B23D90E4-29BC-44A5-97E5-C6961B3E0936}" presName="hierChild5" presStyleCnt="0"/>
      <dgm:spPr/>
      <dgm:t>
        <a:bodyPr/>
        <a:lstStyle/>
        <a:p>
          <a:endParaRPr lang="en-GB"/>
        </a:p>
      </dgm:t>
    </dgm:pt>
    <dgm:pt modelId="{1951CE28-1468-498B-A61F-EEA3C42E74E1}" type="pres">
      <dgm:prSet presAssocID="{E74CA119-68AB-450E-9B58-FCF99DE758C1}" presName="Name64" presStyleLbl="parChTrans1D2" presStyleIdx="2" presStyleCnt="6"/>
      <dgm:spPr/>
      <dgm:t>
        <a:bodyPr/>
        <a:lstStyle/>
        <a:p>
          <a:endParaRPr lang="en-GB"/>
        </a:p>
      </dgm:t>
    </dgm:pt>
    <dgm:pt modelId="{F2712E89-E940-4706-B3AD-132B40E3AA13}" type="pres">
      <dgm:prSet presAssocID="{F1E64C39-F840-413E-9F15-97A6BE7D92A1}" presName="hierRoot2" presStyleCnt="0">
        <dgm:presLayoutVars>
          <dgm:hierBranch val="init"/>
        </dgm:presLayoutVars>
      </dgm:prSet>
      <dgm:spPr/>
      <dgm:t>
        <a:bodyPr/>
        <a:lstStyle/>
        <a:p>
          <a:endParaRPr lang="en-GB"/>
        </a:p>
      </dgm:t>
    </dgm:pt>
    <dgm:pt modelId="{8D822B1D-971F-4D5E-93A5-0BE332CF63A3}" type="pres">
      <dgm:prSet presAssocID="{F1E64C39-F840-413E-9F15-97A6BE7D92A1}" presName="rootComposite" presStyleCnt="0"/>
      <dgm:spPr/>
      <dgm:t>
        <a:bodyPr/>
        <a:lstStyle/>
        <a:p>
          <a:endParaRPr lang="en-GB"/>
        </a:p>
      </dgm:t>
    </dgm:pt>
    <dgm:pt modelId="{853D37CB-124C-41A0-B410-F77A1424504C}" type="pres">
      <dgm:prSet presAssocID="{F1E64C39-F840-413E-9F15-97A6BE7D92A1}" presName="rootText" presStyleLbl="node2" presStyleIdx="2" presStyleCnt="4">
        <dgm:presLayoutVars>
          <dgm:chPref val="3"/>
        </dgm:presLayoutVars>
      </dgm:prSet>
      <dgm:spPr/>
      <dgm:t>
        <a:bodyPr/>
        <a:lstStyle/>
        <a:p>
          <a:endParaRPr lang="en-GB"/>
        </a:p>
      </dgm:t>
    </dgm:pt>
    <dgm:pt modelId="{7F51A55D-7729-4840-93B3-DB954FFF91D2}" type="pres">
      <dgm:prSet presAssocID="{F1E64C39-F840-413E-9F15-97A6BE7D92A1}" presName="rootConnector" presStyleLbl="node2" presStyleIdx="2" presStyleCnt="4"/>
      <dgm:spPr/>
      <dgm:t>
        <a:bodyPr/>
        <a:lstStyle/>
        <a:p>
          <a:endParaRPr lang="en-GB"/>
        </a:p>
      </dgm:t>
    </dgm:pt>
    <dgm:pt modelId="{45514F28-3F35-418D-BFE8-C83492C00580}" type="pres">
      <dgm:prSet presAssocID="{F1E64C39-F840-413E-9F15-97A6BE7D92A1}" presName="hierChild4" presStyleCnt="0"/>
      <dgm:spPr/>
      <dgm:t>
        <a:bodyPr/>
        <a:lstStyle/>
        <a:p>
          <a:endParaRPr lang="en-GB"/>
        </a:p>
      </dgm:t>
    </dgm:pt>
    <dgm:pt modelId="{ADBC01C1-614A-446D-AEF4-78A8352DC753}" type="pres">
      <dgm:prSet presAssocID="{F1E64C39-F840-413E-9F15-97A6BE7D92A1}" presName="hierChild5" presStyleCnt="0"/>
      <dgm:spPr/>
      <dgm:t>
        <a:bodyPr/>
        <a:lstStyle/>
        <a:p>
          <a:endParaRPr lang="en-GB"/>
        </a:p>
      </dgm:t>
    </dgm:pt>
    <dgm:pt modelId="{1157F017-B024-422C-B908-E509A14D3235}" type="pres">
      <dgm:prSet presAssocID="{DD10D2FE-7511-431E-A97C-A8CCB976134C}" presName="Name64" presStyleLbl="parChTrans1D2" presStyleIdx="3" presStyleCnt="6"/>
      <dgm:spPr/>
      <dgm:t>
        <a:bodyPr/>
        <a:lstStyle/>
        <a:p>
          <a:endParaRPr lang="en-GB"/>
        </a:p>
      </dgm:t>
    </dgm:pt>
    <dgm:pt modelId="{793AA98B-F03F-40BF-B340-7EEF97BD1A16}" type="pres">
      <dgm:prSet presAssocID="{8A6FF3AF-DA2F-4ADE-B9A4-1D174F062334}" presName="hierRoot2" presStyleCnt="0">
        <dgm:presLayoutVars>
          <dgm:hierBranch val="init"/>
        </dgm:presLayoutVars>
      </dgm:prSet>
      <dgm:spPr/>
    </dgm:pt>
    <dgm:pt modelId="{692FB98C-7C93-4D9F-BAA5-A3E272DB328D}" type="pres">
      <dgm:prSet presAssocID="{8A6FF3AF-DA2F-4ADE-B9A4-1D174F062334}" presName="rootComposite" presStyleCnt="0"/>
      <dgm:spPr/>
    </dgm:pt>
    <dgm:pt modelId="{276756F0-155A-485F-A40A-31BE0B51B72F}" type="pres">
      <dgm:prSet presAssocID="{8A6FF3AF-DA2F-4ADE-B9A4-1D174F062334}" presName="rootText" presStyleLbl="node2" presStyleIdx="3" presStyleCnt="4">
        <dgm:presLayoutVars>
          <dgm:chPref val="3"/>
        </dgm:presLayoutVars>
      </dgm:prSet>
      <dgm:spPr/>
      <dgm:t>
        <a:bodyPr/>
        <a:lstStyle/>
        <a:p>
          <a:endParaRPr lang="en-GB"/>
        </a:p>
      </dgm:t>
    </dgm:pt>
    <dgm:pt modelId="{EAC50882-B291-4130-BB00-57209975982E}" type="pres">
      <dgm:prSet presAssocID="{8A6FF3AF-DA2F-4ADE-B9A4-1D174F062334}" presName="rootConnector" presStyleLbl="node2" presStyleIdx="3" presStyleCnt="4"/>
      <dgm:spPr/>
      <dgm:t>
        <a:bodyPr/>
        <a:lstStyle/>
        <a:p>
          <a:endParaRPr lang="en-GB"/>
        </a:p>
      </dgm:t>
    </dgm:pt>
    <dgm:pt modelId="{B78EE499-1922-4CE2-A2B8-EA77AF288B50}" type="pres">
      <dgm:prSet presAssocID="{8A6FF3AF-DA2F-4ADE-B9A4-1D174F062334}" presName="hierChild4" presStyleCnt="0"/>
      <dgm:spPr/>
    </dgm:pt>
    <dgm:pt modelId="{5B82F65D-79D8-4728-AF32-A1CE2D275FD8}" type="pres">
      <dgm:prSet presAssocID="{8A6FF3AF-DA2F-4ADE-B9A4-1D174F062334}" presName="hierChild5" presStyleCnt="0"/>
      <dgm:spPr/>
    </dgm:pt>
    <dgm:pt modelId="{89F0B73A-BADE-4677-B90F-222AC4685EED}" type="pres">
      <dgm:prSet presAssocID="{E6BD2739-3B4F-4938-83C8-2FBF27312D35}" presName="hierChild3" presStyleCnt="0"/>
      <dgm:spPr/>
      <dgm:t>
        <a:bodyPr/>
        <a:lstStyle/>
        <a:p>
          <a:endParaRPr lang="en-GB"/>
        </a:p>
      </dgm:t>
    </dgm:pt>
    <dgm:pt modelId="{F4ACD0C6-125D-4CFD-8D40-E3488CD6DF43}" type="pres">
      <dgm:prSet presAssocID="{D4EBB6D7-2571-41AC-BF72-40AC18738F0D}" presName="Name115" presStyleLbl="parChTrans1D2" presStyleIdx="4" presStyleCnt="6"/>
      <dgm:spPr/>
      <dgm:t>
        <a:bodyPr/>
        <a:lstStyle/>
        <a:p>
          <a:endParaRPr lang="en-GB"/>
        </a:p>
      </dgm:t>
    </dgm:pt>
    <dgm:pt modelId="{0169E6DE-8AF0-42B3-A5DC-36E1BDB525BB}" type="pres">
      <dgm:prSet presAssocID="{0DE1BE2F-A43B-4DF4-94EA-23B91F3359E9}" presName="hierRoot3" presStyleCnt="0">
        <dgm:presLayoutVars>
          <dgm:hierBranch val="init"/>
        </dgm:presLayoutVars>
      </dgm:prSet>
      <dgm:spPr/>
      <dgm:t>
        <a:bodyPr/>
        <a:lstStyle/>
        <a:p>
          <a:endParaRPr lang="en-GB"/>
        </a:p>
      </dgm:t>
    </dgm:pt>
    <dgm:pt modelId="{BAEE78CD-1D83-4543-A7F9-EC138798989D}" type="pres">
      <dgm:prSet presAssocID="{0DE1BE2F-A43B-4DF4-94EA-23B91F3359E9}" presName="rootComposite3" presStyleCnt="0"/>
      <dgm:spPr/>
      <dgm:t>
        <a:bodyPr/>
        <a:lstStyle/>
        <a:p>
          <a:endParaRPr lang="en-GB"/>
        </a:p>
      </dgm:t>
    </dgm:pt>
    <dgm:pt modelId="{FA4793F4-A0AE-449C-B6C5-17C90FC55B29}" type="pres">
      <dgm:prSet presAssocID="{0DE1BE2F-A43B-4DF4-94EA-23B91F3359E9}" presName="rootText3" presStyleLbl="asst1" presStyleIdx="0" presStyleCnt="2">
        <dgm:presLayoutVars>
          <dgm:chPref val="3"/>
        </dgm:presLayoutVars>
      </dgm:prSet>
      <dgm:spPr/>
      <dgm:t>
        <a:bodyPr/>
        <a:lstStyle/>
        <a:p>
          <a:endParaRPr lang="en-GB"/>
        </a:p>
      </dgm:t>
    </dgm:pt>
    <dgm:pt modelId="{FA4355E1-56A1-4DCC-B580-A1F4B2493B56}" type="pres">
      <dgm:prSet presAssocID="{0DE1BE2F-A43B-4DF4-94EA-23B91F3359E9}" presName="rootConnector3" presStyleLbl="asst1" presStyleIdx="0" presStyleCnt="2"/>
      <dgm:spPr/>
      <dgm:t>
        <a:bodyPr/>
        <a:lstStyle/>
        <a:p>
          <a:endParaRPr lang="en-GB"/>
        </a:p>
      </dgm:t>
    </dgm:pt>
    <dgm:pt modelId="{DB70E36B-17BE-4785-9C20-96230EA06439}" type="pres">
      <dgm:prSet presAssocID="{0DE1BE2F-A43B-4DF4-94EA-23B91F3359E9}" presName="hierChild6" presStyleCnt="0"/>
      <dgm:spPr/>
      <dgm:t>
        <a:bodyPr/>
        <a:lstStyle/>
        <a:p>
          <a:endParaRPr lang="en-GB"/>
        </a:p>
      </dgm:t>
    </dgm:pt>
    <dgm:pt modelId="{2E6ED2DC-9BC2-404E-8A0F-F15C5A72F6C6}" type="pres">
      <dgm:prSet presAssocID="{0DE1BE2F-A43B-4DF4-94EA-23B91F3359E9}" presName="hierChild7" presStyleCnt="0"/>
      <dgm:spPr/>
      <dgm:t>
        <a:bodyPr/>
        <a:lstStyle/>
        <a:p>
          <a:endParaRPr lang="en-GB"/>
        </a:p>
      </dgm:t>
    </dgm:pt>
    <dgm:pt modelId="{66178DB8-2807-4D39-A791-9AB091AD78CA}" type="pres">
      <dgm:prSet presAssocID="{FEB2FFB7-B2B3-4DD4-8C96-997815977341}" presName="Name115" presStyleLbl="parChTrans1D2" presStyleIdx="5" presStyleCnt="6"/>
      <dgm:spPr/>
      <dgm:t>
        <a:bodyPr/>
        <a:lstStyle/>
        <a:p>
          <a:endParaRPr lang="en-GB"/>
        </a:p>
      </dgm:t>
    </dgm:pt>
    <dgm:pt modelId="{1C8837CB-E72E-4B21-931B-5F170AEB5751}" type="pres">
      <dgm:prSet presAssocID="{F7359DCC-D9FA-490B-8B00-357725D4B5FC}" presName="hierRoot3" presStyleCnt="0">
        <dgm:presLayoutVars>
          <dgm:hierBranch val="init"/>
        </dgm:presLayoutVars>
      </dgm:prSet>
      <dgm:spPr/>
      <dgm:t>
        <a:bodyPr/>
        <a:lstStyle/>
        <a:p>
          <a:endParaRPr lang="en-GB"/>
        </a:p>
      </dgm:t>
    </dgm:pt>
    <dgm:pt modelId="{FE11B1A4-DB09-4F63-A173-108944B0A6B8}" type="pres">
      <dgm:prSet presAssocID="{F7359DCC-D9FA-490B-8B00-357725D4B5FC}" presName="rootComposite3" presStyleCnt="0"/>
      <dgm:spPr/>
      <dgm:t>
        <a:bodyPr/>
        <a:lstStyle/>
        <a:p>
          <a:endParaRPr lang="en-GB"/>
        </a:p>
      </dgm:t>
    </dgm:pt>
    <dgm:pt modelId="{5E79806C-5259-4F2A-874A-57950C5B641D}" type="pres">
      <dgm:prSet presAssocID="{F7359DCC-D9FA-490B-8B00-357725D4B5FC}" presName="rootText3" presStyleLbl="asst1" presStyleIdx="1" presStyleCnt="2">
        <dgm:presLayoutVars>
          <dgm:chPref val="3"/>
        </dgm:presLayoutVars>
      </dgm:prSet>
      <dgm:spPr/>
      <dgm:t>
        <a:bodyPr/>
        <a:lstStyle/>
        <a:p>
          <a:endParaRPr lang="en-GB"/>
        </a:p>
      </dgm:t>
    </dgm:pt>
    <dgm:pt modelId="{4F15E033-27C5-4ECA-A74C-5CA09FCF2DE5}" type="pres">
      <dgm:prSet presAssocID="{F7359DCC-D9FA-490B-8B00-357725D4B5FC}" presName="rootConnector3" presStyleLbl="asst1" presStyleIdx="1" presStyleCnt="2"/>
      <dgm:spPr/>
      <dgm:t>
        <a:bodyPr/>
        <a:lstStyle/>
        <a:p>
          <a:endParaRPr lang="en-GB"/>
        </a:p>
      </dgm:t>
    </dgm:pt>
    <dgm:pt modelId="{E1E90DEA-2DB0-4267-B346-7889BA144249}" type="pres">
      <dgm:prSet presAssocID="{F7359DCC-D9FA-490B-8B00-357725D4B5FC}" presName="hierChild6" presStyleCnt="0"/>
      <dgm:spPr/>
      <dgm:t>
        <a:bodyPr/>
        <a:lstStyle/>
        <a:p>
          <a:endParaRPr lang="en-GB"/>
        </a:p>
      </dgm:t>
    </dgm:pt>
    <dgm:pt modelId="{92594BAA-697B-4F6C-A0E1-436607637F45}" type="pres">
      <dgm:prSet presAssocID="{F7359DCC-D9FA-490B-8B00-357725D4B5FC}" presName="hierChild7" presStyleCnt="0"/>
      <dgm:spPr/>
      <dgm:t>
        <a:bodyPr/>
        <a:lstStyle/>
        <a:p>
          <a:endParaRPr lang="en-GB"/>
        </a:p>
      </dgm:t>
    </dgm:pt>
  </dgm:ptLst>
  <dgm:cxnLst>
    <dgm:cxn modelId="{7B3A4F19-DE3F-4315-998C-977D8F84A44B}" type="presOf" srcId="{DD10D2FE-7511-431E-A97C-A8CCB976134C}" destId="{1157F017-B024-422C-B908-E509A14D3235}" srcOrd="0" destOrd="0" presId="urn:microsoft.com/office/officeart/2009/3/layout/HorizontalOrganizationChart"/>
    <dgm:cxn modelId="{82E33461-F6FF-4D60-995C-D27442CA6D9C}" srcId="{1FBB2098-A74B-4F3F-9E2E-6A4EB3751602}" destId="{E6BD2739-3B4F-4938-83C8-2FBF27312D35}" srcOrd="0" destOrd="0" parTransId="{2078F902-FECE-4218-8C65-7BBC6262E5E6}" sibTransId="{28461FBC-B61D-4487-AEFE-0FCA9AF680A3}"/>
    <dgm:cxn modelId="{C499961F-63A5-45A0-8882-BD7E2A01E483}" srcId="{E6BD2739-3B4F-4938-83C8-2FBF27312D35}" destId="{F1E64C39-F840-413E-9F15-97A6BE7D92A1}" srcOrd="4" destOrd="0" parTransId="{E74CA119-68AB-450E-9B58-FCF99DE758C1}" sibTransId="{FDEF6347-B3CC-4468-8CC9-B1EC71651E1E}"/>
    <dgm:cxn modelId="{D9FA1A80-66A3-4EA9-9D24-98B749924E4E}" type="presOf" srcId="{0DE1BE2F-A43B-4DF4-94EA-23B91F3359E9}" destId="{FA4355E1-56A1-4DCC-B580-A1F4B2493B56}" srcOrd="1" destOrd="0" presId="urn:microsoft.com/office/officeart/2009/3/layout/HorizontalOrganizationChart"/>
    <dgm:cxn modelId="{2274FEDF-ACE3-4E0B-B16D-F545EB085171}" type="presOf" srcId="{FEB2FFB7-B2B3-4DD4-8C96-997815977341}" destId="{66178DB8-2807-4D39-A791-9AB091AD78CA}" srcOrd="0" destOrd="0" presId="urn:microsoft.com/office/officeart/2009/3/layout/HorizontalOrganizationChart"/>
    <dgm:cxn modelId="{61DAAD97-5A4D-4A7E-967C-0ECE62F02DC0}" srcId="{E6BD2739-3B4F-4938-83C8-2FBF27312D35}" destId="{D3129EEE-4C47-4497-9440-B5A9657989A7}" srcOrd="2" destOrd="0" parTransId="{BC296F64-B87F-4DB0-942B-12A61F9C5F79}" sibTransId="{DBD2B24F-0B4E-4EBB-94B5-912CC2D374B6}"/>
    <dgm:cxn modelId="{FEBC6189-DCAF-4B23-BA81-A26CCCC4CD76}" type="presOf" srcId="{B23D90E4-29BC-44A5-97E5-C6961B3E0936}" destId="{410EB6ED-76F1-4B83-BEF5-C541DB143F0E}" srcOrd="0" destOrd="0" presId="urn:microsoft.com/office/officeart/2009/3/layout/HorizontalOrganizationChart"/>
    <dgm:cxn modelId="{8C19A54E-2354-494E-B850-13F2033E5CC1}" type="presOf" srcId="{3E2F4B5E-4243-4EB2-9B42-CB61984737F8}" destId="{F80691CB-8BA1-4612-A25F-B482E485CBA4}" srcOrd="0" destOrd="0" presId="urn:microsoft.com/office/officeart/2009/3/layout/HorizontalOrganizationChart"/>
    <dgm:cxn modelId="{1B5D2596-709B-443C-A9DB-8C516E8D254C}" type="presOf" srcId="{8A6FF3AF-DA2F-4ADE-B9A4-1D174F062334}" destId="{EAC50882-B291-4130-BB00-57209975982E}" srcOrd="1" destOrd="0" presId="urn:microsoft.com/office/officeart/2009/3/layout/HorizontalOrganizationChart"/>
    <dgm:cxn modelId="{53550484-79A0-45A4-B3A4-6962959D6124}" type="presOf" srcId="{BC296F64-B87F-4DB0-942B-12A61F9C5F79}" destId="{2533CAD7-7FD9-4991-9B0B-126B0E23CE08}" srcOrd="0" destOrd="0" presId="urn:microsoft.com/office/officeart/2009/3/layout/HorizontalOrganizationChart"/>
    <dgm:cxn modelId="{10EBE902-9459-4807-8D85-6B2E15870867}" type="presOf" srcId="{D3129EEE-4C47-4497-9440-B5A9657989A7}" destId="{EE1512CF-63D2-47EF-9421-A6F392D0F8B3}" srcOrd="1" destOrd="0" presId="urn:microsoft.com/office/officeart/2009/3/layout/HorizontalOrganizationChart"/>
    <dgm:cxn modelId="{8AC86976-7EFE-41A2-B488-62B935579A64}" type="presOf" srcId="{1FBB2098-A74B-4F3F-9E2E-6A4EB3751602}" destId="{0E0106FB-C7AF-4060-9CD9-344F70FEE7F1}" srcOrd="0" destOrd="0" presId="urn:microsoft.com/office/officeart/2009/3/layout/HorizontalOrganizationChart"/>
    <dgm:cxn modelId="{FC370A02-91A4-4F6E-BCBC-F0EF7BC19561}" srcId="{E6BD2739-3B4F-4938-83C8-2FBF27312D35}" destId="{B23D90E4-29BC-44A5-97E5-C6961B3E0936}" srcOrd="3" destOrd="0" parTransId="{3E2F4B5E-4243-4EB2-9B42-CB61984737F8}" sibTransId="{B735A36A-DADB-49CC-BA3D-335192FB34E2}"/>
    <dgm:cxn modelId="{EDCC4D33-7933-4529-913E-032D2612FD6F}" type="presOf" srcId="{E6BD2739-3B4F-4938-83C8-2FBF27312D35}" destId="{8896B48C-6B20-4EC7-B1A0-9B8F1354B012}" srcOrd="0" destOrd="0" presId="urn:microsoft.com/office/officeart/2009/3/layout/HorizontalOrganizationChart"/>
    <dgm:cxn modelId="{80B2AC46-D231-49FE-9FAD-636262AFFEBE}" type="presOf" srcId="{0DE1BE2F-A43B-4DF4-94EA-23B91F3359E9}" destId="{FA4793F4-A0AE-449C-B6C5-17C90FC55B29}" srcOrd="0" destOrd="0" presId="urn:microsoft.com/office/officeart/2009/3/layout/HorizontalOrganizationChart"/>
    <dgm:cxn modelId="{A8BFD0BE-78FD-4D99-BE43-4AFAD8B8A736}" type="presOf" srcId="{E6BD2739-3B4F-4938-83C8-2FBF27312D35}" destId="{1A4CC65A-7B14-4C52-9640-D1E887B1D0B9}" srcOrd="1" destOrd="0" presId="urn:microsoft.com/office/officeart/2009/3/layout/HorizontalOrganizationChart"/>
    <dgm:cxn modelId="{D7021764-4659-440B-AC72-5363988AC30D}" type="presOf" srcId="{F7359DCC-D9FA-490B-8B00-357725D4B5FC}" destId="{5E79806C-5259-4F2A-874A-57950C5B641D}" srcOrd="0" destOrd="0" presId="urn:microsoft.com/office/officeart/2009/3/layout/HorizontalOrganizationChart"/>
    <dgm:cxn modelId="{F92814B6-6E45-4B69-B8F8-AFEA79141EC1}" type="presOf" srcId="{8A6FF3AF-DA2F-4ADE-B9A4-1D174F062334}" destId="{276756F0-155A-485F-A40A-31BE0B51B72F}" srcOrd="0" destOrd="0" presId="urn:microsoft.com/office/officeart/2009/3/layout/HorizontalOrganizationChart"/>
    <dgm:cxn modelId="{D677454D-F46D-4F50-B046-7C60DAAA793F}" type="presOf" srcId="{D3129EEE-4C47-4497-9440-B5A9657989A7}" destId="{3F1B6E88-5A7B-41D8-9EF9-9D752AC269EA}" srcOrd="0" destOrd="0" presId="urn:microsoft.com/office/officeart/2009/3/layout/HorizontalOrganizationChart"/>
    <dgm:cxn modelId="{16E63BB1-28C9-4051-9ED5-E48E67D04AB2}" type="presOf" srcId="{D4EBB6D7-2571-41AC-BF72-40AC18738F0D}" destId="{F4ACD0C6-125D-4CFD-8D40-E3488CD6DF43}" srcOrd="0" destOrd="0" presId="urn:microsoft.com/office/officeart/2009/3/layout/HorizontalOrganizationChart"/>
    <dgm:cxn modelId="{A2378871-6BF5-416B-85DE-C0655F5DE2BA}" type="presOf" srcId="{B23D90E4-29BC-44A5-97E5-C6961B3E0936}" destId="{0D3FE85D-D173-44E6-9092-7658C56858CB}" srcOrd="1" destOrd="0" presId="urn:microsoft.com/office/officeart/2009/3/layout/HorizontalOrganizationChart"/>
    <dgm:cxn modelId="{A66F89C5-E97F-43F1-B671-C038D7A6DEE3}" type="presOf" srcId="{F1E64C39-F840-413E-9F15-97A6BE7D92A1}" destId="{853D37CB-124C-41A0-B410-F77A1424504C}" srcOrd="0" destOrd="0" presId="urn:microsoft.com/office/officeart/2009/3/layout/HorizontalOrganizationChart"/>
    <dgm:cxn modelId="{3C15BFD4-6969-4C6F-8E85-A7260D08BB73}" srcId="{E6BD2739-3B4F-4938-83C8-2FBF27312D35}" destId="{0DE1BE2F-A43B-4DF4-94EA-23B91F3359E9}" srcOrd="0" destOrd="0" parTransId="{D4EBB6D7-2571-41AC-BF72-40AC18738F0D}" sibTransId="{2FE485BB-78FE-4EFB-912E-B48FDDC26E6C}"/>
    <dgm:cxn modelId="{239EBB1F-FD07-4E67-9B94-02336FDD96D2}" type="presOf" srcId="{F1E64C39-F840-413E-9F15-97A6BE7D92A1}" destId="{7F51A55D-7729-4840-93B3-DB954FFF91D2}" srcOrd="1" destOrd="0" presId="urn:microsoft.com/office/officeart/2009/3/layout/HorizontalOrganizationChart"/>
    <dgm:cxn modelId="{86767539-38D8-4C9C-80D9-13C96714F013}" srcId="{E6BD2739-3B4F-4938-83C8-2FBF27312D35}" destId="{F7359DCC-D9FA-490B-8B00-357725D4B5FC}" srcOrd="1" destOrd="0" parTransId="{FEB2FFB7-B2B3-4DD4-8C96-997815977341}" sibTransId="{3FA93C62-94A4-4492-8B75-488C1772EC0D}"/>
    <dgm:cxn modelId="{F483F5BA-A98B-40BC-AE41-D2B5F2A3B6F5}" srcId="{E6BD2739-3B4F-4938-83C8-2FBF27312D35}" destId="{8A6FF3AF-DA2F-4ADE-B9A4-1D174F062334}" srcOrd="5" destOrd="0" parTransId="{DD10D2FE-7511-431E-A97C-A8CCB976134C}" sibTransId="{13C89653-93FC-4DC1-9D90-D6450C3DA20A}"/>
    <dgm:cxn modelId="{70834A7C-2458-4CB6-A98C-5A0690B9EE74}" type="presOf" srcId="{E74CA119-68AB-450E-9B58-FCF99DE758C1}" destId="{1951CE28-1468-498B-A61F-EEA3C42E74E1}" srcOrd="0" destOrd="0" presId="urn:microsoft.com/office/officeart/2009/3/layout/HorizontalOrganizationChart"/>
    <dgm:cxn modelId="{A2E1BE2C-F9F5-4E07-96A2-55668022E9FD}" type="presOf" srcId="{F7359DCC-D9FA-490B-8B00-357725D4B5FC}" destId="{4F15E033-27C5-4ECA-A74C-5CA09FCF2DE5}" srcOrd="1" destOrd="0" presId="urn:microsoft.com/office/officeart/2009/3/layout/HorizontalOrganizationChart"/>
    <dgm:cxn modelId="{4F242ADE-46D6-437E-9D41-952444B048AC}" type="presParOf" srcId="{0E0106FB-C7AF-4060-9CD9-344F70FEE7F1}" destId="{639E8636-6845-450A-9983-4FEBE143BEC9}" srcOrd="0" destOrd="0" presId="urn:microsoft.com/office/officeart/2009/3/layout/HorizontalOrganizationChart"/>
    <dgm:cxn modelId="{55DB0FC8-B250-4F27-ADE6-2F7FBB5D6B13}" type="presParOf" srcId="{639E8636-6845-450A-9983-4FEBE143BEC9}" destId="{23DF2501-5F23-48DF-B3AA-E12D966977DE}" srcOrd="0" destOrd="0" presId="urn:microsoft.com/office/officeart/2009/3/layout/HorizontalOrganizationChart"/>
    <dgm:cxn modelId="{7C1F94DD-842A-4B9F-95F1-34C2823043F2}" type="presParOf" srcId="{23DF2501-5F23-48DF-B3AA-E12D966977DE}" destId="{8896B48C-6B20-4EC7-B1A0-9B8F1354B012}" srcOrd="0" destOrd="0" presId="urn:microsoft.com/office/officeart/2009/3/layout/HorizontalOrganizationChart"/>
    <dgm:cxn modelId="{F48E3F47-2918-440E-9B90-F578DFED5E1C}" type="presParOf" srcId="{23DF2501-5F23-48DF-B3AA-E12D966977DE}" destId="{1A4CC65A-7B14-4C52-9640-D1E887B1D0B9}" srcOrd="1" destOrd="0" presId="urn:microsoft.com/office/officeart/2009/3/layout/HorizontalOrganizationChart"/>
    <dgm:cxn modelId="{0A1E9D90-1466-42A0-A927-5389D69BA5D7}" type="presParOf" srcId="{639E8636-6845-450A-9983-4FEBE143BEC9}" destId="{418C39D0-A5AF-423C-8018-96493983C89D}" srcOrd="1" destOrd="0" presId="urn:microsoft.com/office/officeart/2009/3/layout/HorizontalOrganizationChart"/>
    <dgm:cxn modelId="{CD67CFE2-1B00-4C27-9A5E-F5D89A10EB37}" type="presParOf" srcId="{418C39D0-A5AF-423C-8018-96493983C89D}" destId="{2533CAD7-7FD9-4991-9B0B-126B0E23CE08}" srcOrd="0" destOrd="0" presId="urn:microsoft.com/office/officeart/2009/3/layout/HorizontalOrganizationChart"/>
    <dgm:cxn modelId="{0E5CBF1A-C6BA-4460-9C1D-A6DAF19E91EB}" type="presParOf" srcId="{418C39D0-A5AF-423C-8018-96493983C89D}" destId="{20845E4B-B369-4796-96B5-1D400008F9DF}" srcOrd="1" destOrd="0" presId="urn:microsoft.com/office/officeart/2009/3/layout/HorizontalOrganizationChart"/>
    <dgm:cxn modelId="{6C84675B-717D-4E34-B704-9EF8C0706975}" type="presParOf" srcId="{20845E4B-B369-4796-96B5-1D400008F9DF}" destId="{72157927-F786-4354-8CF6-05387F25EA21}" srcOrd="0" destOrd="0" presId="urn:microsoft.com/office/officeart/2009/3/layout/HorizontalOrganizationChart"/>
    <dgm:cxn modelId="{4395C395-F809-4A40-ABA9-9443438F7BEB}" type="presParOf" srcId="{72157927-F786-4354-8CF6-05387F25EA21}" destId="{3F1B6E88-5A7B-41D8-9EF9-9D752AC269EA}" srcOrd="0" destOrd="0" presId="urn:microsoft.com/office/officeart/2009/3/layout/HorizontalOrganizationChart"/>
    <dgm:cxn modelId="{25A7E831-BAEF-4185-A635-6AC0223D0596}" type="presParOf" srcId="{72157927-F786-4354-8CF6-05387F25EA21}" destId="{EE1512CF-63D2-47EF-9421-A6F392D0F8B3}" srcOrd="1" destOrd="0" presId="urn:microsoft.com/office/officeart/2009/3/layout/HorizontalOrganizationChart"/>
    <dgm:cxn modelId="{6716594F-BC39-496C-B87D-B01D0729879B}" type="presParOf" srcId="{20845E4B-B369-4796-96B5-1D400008F9DF}" destId="{0A55833E-B190-4660-8BEA-F66886B1EC8A}" srcOrd="1" destOrd="0" presId="urn:microsoft.com/office/officeart/2009/3/layout/HorizontalOrganizationChart"/>
    <dgm:cxn modelId="{421D7B69-C9D7-499E-AE4D-8B3F9AF47ABC}" type="presParOf" srcId="{20845E4B-B369-4796-96B5-1D400008F9DF}" destId="{AFBB8667-2F47-4FA5-B780-9B8C0E33371F}" srcOrd="2" destOrd="0" presId="urn:microsoft.com/office/officeart/2009/3/layout/HorizontalOrganizationChart"/>
    <dgm:cxn modelId="{6B9364BB-B4FE-46BD-812B-867A6A5B8263}" type="presParOf" srcId="{418C39D0-A5AF-423C-8018-96493983C89D}" destId="{F80691CB-8BA1-4612-A25F-B482E485CBA4}" srcOrd="2" destOrd="0" presId="urn:microsoft.com/office/officeart/2009/3/layout/HorizontalOrganizationChart"/>
    <dgm:cxn modelId="{44F94F3A-F51A-4A2C-94F7-6074A098C9EE}" type="presParOf" srcId="{418C39D0-A5AF-423C-8018-96493983C89D}" destId="{02F4CE5A-02E9-45B1-BDAD-B034F31F89FA}" srcOrd="3" destOrd="0" presId="urn:microsoft.com/office/officeart/2009/3/layout/HorizontalOrganizationChart"/>
    <dgm:cxn modelId="{3A8AD951-751B-4974-8475-509F98C5DB46}" type="presParOf" srcId="{02F4CE5A-02E9-45B1-BDAD-B034F31F89FA}" destId="{47CA3C40-FBA6-4BC9-9F8D-8FB4BB299693}" srcOrd="0" destOrd="0" presId="urn:microsoft.com/office/officeart/2009/3/layout/HorizontalOrganizationChart"/>
    <dgm:cxn modelId="{D6B3BA3E-7E34-4738-9BDC-67CD30327A17}" type="presParOf" srcId="{47CA3C40-FBA6-4BC9-9F8D-8FB4BB299693}" destId="{410EB6ED-76F1-4B83-BEF5-C541DB143F0E}" srcOrd="0" destOrd="0" presId="urn:microsoft.com/office/officeart/2009/3/layout/HorizontalOrganizationChart"/>
    <dgm:cxn modelId="{CC28E6E2-578D-4086-8BF8-5D39DD303089}" type="presParOf" srcId="{47CA3C40-FBA6-4BC9-9F8D-8FB4BB299693}" destId="{0D3FE85D-D173-44E6-9092-7658C56858CB}" srcOrd="1" destOrd="0" presId="urn:microsoft.com/office/officeart/2009/3/layout/HorizontalOrganizationChart"/>
    <dgm:cxn modelId="{221064B8-444D-4D7C-951B-2307D20F323A}" type="presParOf" srcId="{02F4CE5A-02E9-45B1-BDAD-B034F31F89FA}" destId="{81AC56EC-D149-46A1-B71C-4B64E30E9CCC}" srcOrd="1" destOrd="0" presId="urn:microsoft.com/office/officeart/2009/3/layout/HorizontalOrganizationChart"/>
    <dgm:cxn modelId="{3CA1E6E8-62DE-4037-AF27-CAAE096AB8D3}" type="presParOf" srcId="{02F4CE5A-02E9-45B1-BDAD-B034F31F89FA}" destId="{63CB2CFF-3C4E-40EB-8595-F02DB600D32B}" srcOrd="2" destOrd="0" presId="urn:microsoft.com/office/officeart/2009/3/layout/HorizontalOrganizationChart"/>
    <dgm:cxn modelId="{E94620AF-A872-4097-9FD6-667B621298D1}" type="presParOf" srcId="{418C39D0-A5AF-423C-8018-96493983C89D}" destId="{1951CE28-1468-498B-A61F-EEA3C42E74E1}" srcOrd="4" destOrd="0" presId="urn:microsoft.com/office/officeart/2009/3/layout/HorizontalOrganizationChart"/>
    <dgm:cxn modelId="{6ADA3A82-FC33-46B0-A33B-09F7D09BD0F9}" type="presParOf" srcId="{418C39D0-A5AF-423C-8018-96493983C89D}" destId="{F2712E89-E940-4706-B3AD-132B40E3AA13}" srcOrd="5" destOrd="0" presId="urn:microsoft.com/office/officeart/2009/3/layout/HorizontalOrganizationChart"/>
    <dgm:cxn modelId="{B7285DA9-2EFB-4489-BC10-558A7602D62C}" type="presParOf" srcId="{F2712E89-E940-4706-B3AD-132B40E3AA13}" destId="{8D822B1D-971F-4D5E-93A5-0BE332CF63A3}" srcOrd="0" destOrd="0" presId="urn:microsoft.com/office/officeart/2009/3/layout/HorizontalOrganizationChart"/>
    <dgm:cxn modelId="{1F73F9E0-2CEB-494C-AC3C-10D83306337B}" type="presParOf" srcId="{8D822B1D-971F-4D5E-93A5-0BE332CF63A3}" destId="{853D37CB-124C-41A0-B410-F77A1424504C}" srcOrd="0" destOrd="0" presId="urn:microsoft.com/office/officeart/2009/3/layout/HorizontalOrganizationChart"/>
    <dgm:cxn modelId="{56DF70F0-6651-4C70-82B7-64CA8DEA9E7E}" type="presParOf" srcId="{8D822B1D-971F-4D5E-93A5-0BE332CF63A3}" destId="{7F51A55D-7729-4840-93B3-DB954FFF91D2}" srcOrd="1" destOrd="0" presId="urn:microsoft.com/office/officeart/2009/3/layout/HorizontalOrganizationChart"/>
    <dgm:cxn modelId="{2849CDB5-62E0-4AC5-9EF6-5B61D9879339}" type="presParOf" srcId="{F2712E89-E940-4706-B3AD-132B40E3AA13}" destId="{45514F28-3F35-418D-BFE8-C83492C00580}" srcOrd="1" destOrd="0" presId="urn:microsoft.com/office/officeart/2009/3/layout/HorizontalOrganizationChart"/>
    <dgm:cxn modelId="{6CCC7AA1-03DE-4498-BFE6-C2BCF882917C}" type="presParOf" srcId="{F2712E89-E940-4706-B3AD-132B40E3AA13}" destId="{ADBC01C1-614A-446D-AEF4-78A8352DC753}" srcOrd="2" destOrd="0" presId="urn:microsoft.com/office/officeart/2009/3/layout/HorizontalOrganizationChart"/>
    <dgm:cxn modelId="{6E212BE9-8CE0-43AB-A9F9-87F3B1174CCE}" type="presParOf" srcId="{418C39D0-A5AF-423C-8018-96493983C89D}" destId="{1157F017-B024-422C-B908-E509A14D3235}" srcOrd="6" destOrd="0" presId="urn:microsoft.com/office/officeart/2009/3/layout/HorizontalOrganizationChart"/>
    <dgm:cxn modelId="{23BF97CF-D2D1-4E5D-99AD-F7EE97B72764}" type="presParOf" srcId="{418C39D0-A5AF-423C-8018-96493983C89D}" destId="{793AA98B-F03F-40BF-B340-7EEF97BD1A16}" srcOrd="7" destOrd="0" presId="urn:microsoft.com/office/officeart/2009/3/layout/HorizontalOrganizationChart"/>
    <dgm:cxn modelId="{43557D79-FBD2-43AC-B610-789A0A1D70E8}" type="presParOf" srcId="{793AA98B-F03F-40BF-B340-7EEF97BD1A16}" destId="{692FB98C-7C93-4D9F-BAA5-A3E272DB328D}" srcOrd="0" destOrd="0" presId="urn:microsoft.com/office/officeart/2009/3/layout/HorizontalOrganizationChart"/>
    <dgm:cxn modelId="{8269A64A-E10F-40B3-8DA8-AC83BB2AE8FC}" type="presParOf" srcId="{692FB98C-7C93-4D9F-BAA5-A3E272DB328D}" destId="{276756F0-155A-485F-A40A-31BE0B51B72F}" srcOrd="0" destOrd="0" presId="urn:microsoft.com/office/officeart/2009/3/layout/HorizontalOrganizationChart"/>
    <dgm:cxn modelId="{78C98EE2-F019-4518-B7C1-FF846DCBF380}" type="presParOf" srcId="{692FB98C-7C93-4D9F-BAA5-A3E272DB328D}" destId="{EAC50882-B291-4130-BB00-57209975982E}" srcOrd="1" destOrd="0" presId="urn:microsoft.com/office/officeart/2009/3/layout/HorizontalOrganizationChart"/>
    <dgm:cxn modelId="{B2027704-C5DB-4D1A-B4C3-AC45E090DA6C}" type="presParOf" srcId="{793AA98B-F03F-40BF-B340-7EEF97BD1A16}" destId="{B78EE499-1922-4CE2-A2B8-EA77AF288B50}" srcOrd="1" destOrd="0" presId="urn:microsoft.com/office/officeart/2009/3/layout/HorizontalOrganizationChart"/>
    <dgm:cxn modelId="{40F7BA31-40E7-4397-8D03-C2E5F0BF23AD}" type="presParOf" srcId="{793AA98B-F03F-40BF-B340-7EEF97BD1A16}" destId="{5B82F65D-79D8-4728-AF32-A1CE2D275FD8}" srcOrd="2" destOrd="0" presId="urn:microsoft.com/office/officeart/2009/3/layout/HorizontalOrganizationChart"/>
    <dgm:cxn modelId="{27002388-DB1F-4610-8871-27C10F894D02}" type="presParOf" srcId="{639E8636-6845-450A-9983-4FEBE143BEC9}" destId="{89F0B73A-BADE-4677-B90F-222AC4685EED}" srcOrd="2" destOrd="0" presId="urn:microsoft.com/office/officeart/2009/3/layout/HorizontalOrganizationChart"/>
    <dgm:cxn modelId="{E9DA3CD0-45BF-4C6C-BE96-BC560F89911F}" type="presParOf" srcId="{89F0B73A-BADE-4677-B90F-222AC4685EED}" destId="{F4ACD0C6-125D-4CFD-8D40-E3488CD6DF43}" srcOrd="0" destOrd="0" presId="urn:microsoft.com/office/officeart/2009/3/layout/HorizontalOrganizationChart"/>
    <dgm:cxn modelId="{61A77D2A-7060-4676-BF31-1083D70735BB}" type="presParOf" srcId="{89F0B73A-BADE-4677-B90F-222AC4685EED}" destId="{0169E6DE-8AF0-42B3-A5DC-36E1BDB525BB}" srcOrd="1" destOrd="0" presId="urn:microsoft.com/office/officeart/2009/3/layout/HorizontalOrganizationChart"/>
    <dgm:cxn modelId="{8E79626B-65B7-4916-98DD-BD36713A789D}" type="presParOf" srcId="{0169E6DE-8AF0-42B3-A5DC-36E1BDB525BB}" destId="{BAEE78CD-1D83-4543-A7F9-EC138798989D}" srcOrd="0" destOrd="0" presId="urn:microsoft.com/office/officeart/2009/3/layout/HorizontalOrganizationChart"/>
    <dgm:cxn modelId="{34DB4DD1-49CD-48D0-972F-26B2B800B091}" type="presParOf" srcId="{BAEE78CD-1D83-4543-A7F9-EC138798989D}" destId="{FA4793F4-A0AE-449C-B6C5-17C90FC55B29}" srcOrd="0" destOrd="0" presId="urn:microsoft.com/office/officeart/2009/3/layout/HorizontalOrganizationChart"/>
    <dgm:cxn modelId="{14E5CE01-2AE8-4768-8A8E-F42A91E0BDFB}" type="presParOf" srcId="{BAEE78CD-1D83-4543-A7F9-EC138798989D}" destId="{FA4355E1-56A1-4DCC-B580-A1F4B2493B56}" srcOrd="1" destOrd="0" presId="urn:microsoft.com/office/officeart/2009/3/layout/HorizontalOrganizationChart"/>
    <dgm:cxn modelId="{A5EE0DA3-DA89-4D02-9491-14DDC32A41BA}" type="presParOf" srcId="{0169E6DE-8AF0-42B3-A5DC-36E1BDB525BB}" destId="{DB70E36B-17BE-4785-9C20-96230EA06439}" srcOrd="1" destOrd="0" presId="urn:microsoft.com/office/officeart/2009/3/layout/HorizontalOrganizationChart"/>
    <dgm:cxn modelId="{93736E86-9617-415A-B667-6B3E69ABA805}" type="presParOf" srcId="{0169E6DE-8AF0-42B3-A5DC-36E1BDB525BB}" destId="{2E6ED2DC-9BC2-404E-8A0F-F15C5A72F6C6}" srcOrd="2" destOrd="0" presId="urn:microsoft.com/office/officeart/2009/3/layout/HorizontalOrganizationChart"/>
    <dgm:cxn modelId="{A38F97BD-9570-4728-A7DD-B7B5A8C72F11}" type="presParOf" srcId="{89F0B73A-BADE-4677-B90F-222AC4685EED}" destId="{66178DB8-2807-4D39-A791-9AB091AD78CA}" srcOrd="2" destOrd="0" presId="urn:microsoft.com/office/officeart/2009/3/layout/HorizontalOrganizationChart"/>
    <dgm:cxn modelId="{00419918-AD11-4D66-894C-13846A4D8FE5}" type="presParOf" srcId="{89F0B73A-BADE-4677-B90F-222AC4685EED}" destId="{1C8837CB-E72E-4B21-931B-5F170AEB5751}" srcOrd="3" destOrd="0" presId="urn:microsoft.com/office/officeart/2009/3/layout/HorizontalOrganizationChart"/>
    <dgm:cxn modelId="{24AF8120-02F9-4561-A482-EA4522C65588}" type="presParOf" srcId="{1C8837CB-E72E-4B21-931B-5F170AEB5751}" destId="{FE11B1A4-DB09-4F63-A173-108944B0A6B8}" srcOrd="0" destOrd="0" presId="urn:microsoft.com/office/officeart/2009/3/layout/HorizontalOrganizationChart"/>
    <dgm:cxn modelId="{09B899CE-690A-45A8-A572-F5FDCBC78903}" type="presParOf" srcId="{FE11B1A4-DB09-4F63-A173-108944B0A6B8}" destId="{5E79806C-5259-4F2A-874A-57950C5B641D}" srcOrd="0" destOrd="0" presId="urn:microsoft.com/office/officeart/2009/3/layout/HorizontalOrganizationChart"/>
    <dgm:cxn modelId="{E44544B4-98F7-40EF-BA42-8FA05244F47F}" type="presParOf" srcId="{FE11B1A4-DB09-4F63-A173-108944B0A6B8}" destId="{4F15E033-27C5-4ECA-A74C-5CA09FCF2DE5}" srcOrd="1" destOrd="0" presId="urn:microsoft.com/office/officeart/2009/3/layout/HorizontalOrganizationChart"/>
    <dgm:cxn modelId="{17E4C5F4-D728-4A09-8908-01E6FB902E61}" type="presParOf" srcId="{1C8837CB-E72E-4B21-931B-5F170AEB5751}" destId="{E1E90DEA-2DB0-4267-B346-7889BA144249}" srcOrd="1" destOrd="0" presId="urn:microsoft.com/office/officeart/2009/3/layout/HorizontalOrganizationChart"/>
    <dgm:cxn modelId="{BCDF3328-2D0F-4F9C-B8BE-6B2CAC3F0D02}" type="presParOf" srcId="{1C8837CB-E72E-4B21-931B-5F170AEB5751}" destId="{92594BAA-697B-4F6C-A0E1-436607637F4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58A-8B82-4FF7-98D0-01AAD9190694}">
      <dsp:nvSpPr>
        <dsp:cNvPr id="0" name=""/>
        <dsp:cNvSpPr/>
      </dsp:nvSpPr>
      <dsp:spPr>
        <a:xfrm>
          <a:off x="692" y="305601"/>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Unitary authority</a:t>
          </a:r>
          <a:endParaRPr lang="en-GB" sz="2200" kern="1200" dirty="0"/>
        </a:p>
      </dsp:txBody>
      <dsp:txXfrm>
        <a:off x="29759" y="334668"/>
        <a:ext cx="1926712" cy="934289"/>
      </dsp:txXfrm>
    </dsp:sp>
    <dsp:sp modelId="{7394F9E5-A1CE-4838-9A29-F2B65AD677B8}">
      <dsp:nvSpPr>
        <dsp:cNvPr id="0" name=""/>
        <dsp:cNvSpPr/>
      </dsp:nvSpPr>
      <dsp:spPr>
        <a:xfrm>
          <a:off x="1985538" y="778829"/>
          <a:ext cx="3573415" cy="45966"/>
        </a:xfrm>
        <a:custGeom>
          <a:avLst/>
          <a:gdLst/>
          <a:ahLst/>
          <a:cxnLst/>
          <a:rect l="0" t="0" r="0" b="0"/>
          <a:pathLst>
            <a:path>
              <a:moveTo>
                <a:pt x="0" y="22983"/>
              </a:moveTo>
              <a:lnTo>
                <a:pt x="3573415" y="22983"/>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GB" sz="1300" kern="1200"/>
        </a:p>
      </dsp:txBody>
      <dsp:txXfrm>
        <a:off x="3682910" y="712477"/>
        <a:ext cx="178670" cy="178670"/>
      </dsp:txXfrm>
    </dsp:sp>
    <dsp:sp modelId="{0B5CD0CE-57F7-4A97-9E4E-79DE98855F79}">
      <dsp:nvSpPr>
        <dsp:cNvPr id="0" name=""/>
        <dsp:cNvSpPr/>
      </dsp:nvSpPr>
      <dsp:spPr>
        <a:xfrm>
          <a:off x="5558953" y="305601"/>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Parish council</a:t>
          </a:r>
          <a:endParaRPr lang="en-GB" sz="2200" kern="1200" dirty="0"/>
        </a:p>
      </dsp:txBody>
      <dsp:txXfrm>
        <a:off x="5588020" y="334668"/>
        <a:ext cx="1926712" cy="934289"/>
      </dsp:txXfrm>
    </dsp:sp>
    <dsp:sp modelId="{4A06349E-8557-4DD6-8432-284950421657}">
      <dsp:nvSpPr>
        <dsp:cNvPr id="0" name=""/>
        <dsp:cNvSpPr/>
      </dsp:nvSpPr>
      <dsp:spPr>
        <a:xfrm>
          <a:off x="692" y="2017531"/>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County council</a:t>
          </a:r>
          <a:endParaRPr lang="en-GB" sz="2200" kern="1200" dirty="0"/>
        </a:p>
      </dsp:txBody>
      <dsp:txXfrm>
        <a:off x="29759" y="2046598"/>
        <a:ext cx="1926712" cy="934289"/>
      </dsp:txXfrm>
    </dsp:sp>
    <dsp:sp modelId="{210E0085-C4EE-48A1-A627-384D87EAB2CA}">
      <dsp:nvSpPr>
        <dsp:cNvPr id="0" name=""/>
        <dsp:cNvSpPr/>
      </dsp:nvSpPr>
      <dsp:spPr>
        <a:xfrm>
          <a:off x="1985538" y="2490759"/>
          <a:ext cx="793938" cy="45966"/>
        </a:xfrm>
        <a:custGeom>
          <a:avLst/>
          <a:gdLst/>
          <a:ahLst/>
          <a:cxnLst/>
          <a:rect l="0" t="0" r="0" b="0"/>
          <a:pathLst>
            <a:path>
              <a:moveTo>
                <a:pt x="0" y="22983"/>
              </a:moveTo>
              <a:lnTo>
                <a:pt x="793938" y="22983"/>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62659" y="2493894"/>
        <a:ext cx="39696" cy="39696"/>
      </dsp:txXfrm>
    </dsp:sp>
    <dsp:sp modelId="{567B93A9-ABEE-4330-89CE-BC85DD736141}">
      <dsp:nvSpPr>
        <dsp:cNvPr id="0" name=""/>
        <dsp:cNvSpPr/>
      </dsp:nvSpPr>
      <dsp:spPr>
        <a:xfrm>
          <a:off x="2779476" y="2017531"/>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Borough and district councils</a:t>
          </a:r>
          <a:endParaRPr lang="en-GB" sz="2200" kern="1200" dirty="0"/>
        </a:p>
      </dsp:txBody>
      <dsp:txXfrm>
        <a:off x="2808543" y="2046598"/>
        <a:ext cx="1926712" cy="934289"/>
      </dsp:txXfrm>
    </dsp:sp>
    <dsp:sp modelId="{D4D45A9C-DFFB-49B0-A137-D277484283B3}">
      <dsp:nvSpPr>
        <dsp:cNvPr id="0" name=""/>
        <dsp:cNvSpPr/>
      </dsp:nvSpPr>
      <dsp:spPr>
        <a:xfrm rot="19457599">
          <a:off x="4672423" y="2205438"/>
          <a:ext cx="977738" cy="45966"/>
        </a:xfrm>
        <a:custGeom>
          <a:avLst/>
          <a:gdLst/>
          <a:ahLst/>
          <a:cxnLst/>
          <a:rect l="0" t="0" r="0" b="0"/>
          <a:pathLst>
            <a:path>
              <a:moveTo>
                <a:pt x="0" y="22983"/>
              </a:moveTo>
              <a:lnTo>
                <a:pt x="977738" y="22983"/>
              </a:lnTo>
            </a:path>
          </a:pathLst>
        </a:custGeom>
        <a:noFill/>
        <a:ln w="22225"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36848" y="2203978"/>
        <a:ext cx="48886" cy="48886"/>
      </dsp:txXfrm>
    </dsp:sp>
    <dsp:sp modelId="{84BDADA4-A079-4603-BB77-69A2AAE99CFE}">
      <dsp:nvSpPr>
        <dsp:cNvPr id="0" name=""/>
        <dsp:cNvSpPr/>
      </dsp:nvSpPr>
      <dsp:spPr>
        <a:xfrm>
          <a:off x="5558261" y="1446888"/>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Parish council</a:t>
          </a:r>
          <a:endParaRPr lang="en-GB" sz="2200" kern="1200" dirty="0"/>
        </a:p>
      </dsp:txBody>
      <dsp:txXfrm>
        <a:off x="5587328" y="1475955"/>
        <a:ext cx="1926712" cy="934289"/>
      </dsp:txXfrm>
    </dsp:sp>
    <dsp:sp modelId="{5D4BB092-78DA-4E89-929C-42F053F0242B}">
      <dsp:nvSpPr>
        <dsp:cNvPr id="0" name=""/>
        <dsp:cNvSpPr/>
      </dsp:nvSpPr>
      <dsp:spPr>
        <a:xfrm rot="2142401">
          <a:off x="4672423" y="2776081"/>
          <a:ext cx="977738" cy="45966"/>
        </a:xfrm>
        <a:custGeom>
          <a:avLst/>
          <a:gdLst/>
          <a:ahLst/>
          <a:cxnLst/>
          <a:rect l="0" t="0" r="0" b="0"/>
          <a:pathLst>
            <a:path>
              <a:moveTo>
                <a:pt x="0" y="22983"/>
              </a:moveTo>
              <a:lnTo>
                <a:pt x="977738" y="22983"/>
              </a:lnTo>
            </a:path>
          </a:pathLst>
        </a:custGeom>
        <a:noFill/>
        <a:ln w="22225"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36848" y="2774621"/>
        <a:ext cx="48886" cy="48886"/>
      </dsp:txXfrm>
    </dsp:sp>
    <dsp:sp modelId="{87878FFE-D59D-4896-A82F-DB236090442C}">
      <dsp:nvSpPr>
        <dsp:cNvPr id="0" name=""/>
        <dsp:cNvSpPr/>
      </dsp:nvSpPr>
      <dsp:spPr>
        <a:xfrm>
          <a:off x="5558261" y="2588175"/>
          <a:ext cx="1984846" cy="992423"/>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Town council</a:t>
          </a:r>
          <a:endParaRPr lang="en-GB" sz="2200" kern="1200" dirty="0"/>
        </a:p>
      </dsp:txBody>
      <dsp:txXfrm>
        <a:off x="5587328" y="2617242"/>
        <a:ext cx="1926712" cy="934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58A-8B82-4FF7-98D0-01AAD9190694}">
      <dsp:nvSpPr>
        <dsp:cNvPr id="0" name=""/>
        <dsp:cNvSpPr/>
      </dsp:nvSpPr>
      <dsp:spPr>
        <a:xfrm>
          <a:off x="923323" y="1105780"/>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Medway Council</a:t>
          </a:r>
          <a:endParaRPr lang="en-GB" sz="2000" kern="1200" dirty="0"/>
        </a:p>
      </dsp:txBody>
      <dsp:txXfrm>
        <a:off x="951446" y="1133903"/>
        <a:ext cx="1864109" cy="903931"/>
      </dsp:txXfrm>
    </dsp:sp>
    <dsp:sp modelId="{7394F9E5-A1CE-4838-9A29-F2B65AD677B8}">
      <dsp:nvSpPr>
        <dsp:cNvPr id="0" name=""/>
        <dsp:cNvSpPr/>
      </dsp:nvSpPr>
      <dsp:spPr>
        <a:xfrm rot="20531225">
          <a:off x="2757159" y="1017705"/>
          <a:ext cx="3609575" cy="32124"/>
        </a:xfrm>
        <a:custGeom>
          <a:avLst/>
          <a:gdLst/>
          <a:ahLst/>
          <a:cxnLst/>
          <a:rect l="0" t="0" r="0" b="0"/>
          <a:pathLst>
            <a:path>
              <a:moveTo>
                <a:pt x="0" y="16062"/>
              </a:moveTo>
              <a:lnTo>
                <a:pt x="3609575" y="16062"/>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GB" sz="1300" kern="1200"/>
        </a:p>
      </dsp:txBody>
      <dsp:txXfrm>
        <a:off x="4471707" y="943528"/>
        <a:ext cx="180478" cy="180478"/>
      </dsp:txXfrm>
    </dsp:sp>
    <dsp:sp modelId="{0B5CD0CE-57F7-4A97-9E4E-79DE98855F79}">
      <dsp:nvSpPr>
        <dsp:cNvPr id="0" name=""/>
        <dsp:cNvSpPr/>
      </dsp:nvSpPr>
      <dsp:spPr>
        <a:xfrm>
          <a:off x="6280214" y="1576"/>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Cuxton</a:t>
          </a:r>
          <a:r>
            <a:rPr lang="en-GB" sz="2000" kern="1200" dirty="0" smtClean="0"/>
            <a:t> Parish Council</a:t>
          </a:r>
          <a:endParaRPr lang="en-GB" sz="2000" kern="1200" dirty="0"/>
        </a:p>
      </dsp:txBody>
      <dsp:txXfrm>
        <a:off x="6308337" y="29699"/>
        <a:ext cx="1864109" cy="903931"/>
      </dsp:txXfrm>
    </dsp:sp>
    <dsp:sp modelId="{61F0865F-0553-4F72-894D-30EE846A1DE7}">
      <dsp:nvSpPr>
        <dsp:cNvPr id="0" name=""/>
        <dsp:cNvSpPr/>
      </dsp:nvSpPr>
      <dsp:spPr>
        <a:xfrm>
          <a:off x="2843679" y="1569807"/>
          <a:ext cx="3436534" cy="32124"/>
        </a:xfrm>
        <a:custGeom>
          <a:avLst/>
          <a:gdLst/>
          <a:ahLst/>
          <a:cxnLst/>
          <a:rect l="0" t="0" r="0" b="0"/>
          <a:pathLst>
            <a:path>
              <a:moveTo>
                <a:pt x="0" y="16062"/>
              </a:moveTo>
              <a:lnTo>
                <a:pt x="3436534" y="16062"/>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GB" sz="1200" kern="1200"/>
        </a:p>
      </dsp:txBody>
      <dsp:txXfrm>
        <a:off x="4476033" y="1499956"/>
        <a:ext cx="171826" cy="171826"/>
      </dsp:txXfrm>
    </dsp:sp>
    <dsp:sp modelId="{B8ACBD3C-19CC-43C4-8455-74CF83DA1411}">
      <dsp:nvSpPr>
        <dsp:cNvPr id="0" name=""/>
        <dsp:cNvSpPr/>
      </dsp:nvSpPr>
      <dsp:spPr>
        <a:xfrm>
          <a:off x="6280214" y="1105780"/>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Cooling Parish Council</a:t>
          </a:r>
        </a:p>
      </dsp:txBody>
      <dsp:txXfrm>
        <a:off x="6308337" y="1133903"/>
        <a:ext cx="1864109" cy="903931"/>
      </dsp:txXfrm>
    </dsp:sp>
    <dsp:sp modelId="{9D3B1B65-E253-4906-A52B-3EEB2EEE4DC4}">
      <dsp:nvSpPr>
        <dsp:cNvPr id="0" name=""/>
        <dsp:cNvSpPr/>
      </dsp:nvSpPr>
      <dsp:spPr>
        <a:xfrm rot="1068775">
          <a:off x="2757159" y="2121910"/>
          <a:ext cx="3609575" cy="32124"/>
        </a:xfrm>
        <a:custGeom>
          <a:avLst/>
          <a:gdLst/>
          <a:ahLst/>
          <a:cxnLst/>
          <a:rect l="0" t="0" r="0" b="0"/>
          <a:pathLst>
            <a:path>
              <a:moveTo>
                <a:pt x="0" y="16062"/>
              </a:moveTo>
              <a:lnTo>
                <a:pt x="3609575" y="16062"/>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GB" sz="1300" kern="1200"/>
        </a:p>
      </dsp:txBody>
      <dsp:txXfrm>
        <a:off x="4471707" y="2047732"/>
        <a:ext cx="180478" cy="180478"/>
      </dsp:txXfrm>
    </dsp:sp>
    <dsp:sp modelId="{D2F7ED4F-BA84-419A-A207-C5360F6F9AE1}">
      <dsp:nvSpPr>
        <dsp:cNvPr id="0" name=""/>
        <dsp:cNvSpPr/>
      </dsp:nvSpPr>
      <dsp:spPr>
        <a:xfrm>
          <a:off x="6280214" y="2209985"/>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Halling</a:t>
          </a:r>
          <a:r>
            <a:rPr lang="en-GB" sz="2000" kern="1200" dirty="0" smtClean="0"/>
            <a:t> Parish Council</a:t>
          </a:r>
        </a:p>
      </dsp:txBody>
      <dsp:txXfrm>
        <a:off x="6308337" y="2238108"/>
        <a:ext cx="1864109" cy="903931"/>
      </dsp:txXfrm>
    </dsp:sp>
    <dsp:sp modelId="{4A06349E-8557-4DD6-8432-284950421657}">
      <dsp:nvSpPr>
        <dsp:cNvPr id="0" name=""/>
        <dsp:cNvSpPr/>
      </dsp:nvSpPr>
      <dsp:spPr>
        <a:xfrm>
          <a:off x="923323" y="3866292"/>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Kent County Council</a:t>
          </a:r>
          <a:endParaRPr lang="en-GB" sz="2000" kern="1200" dirty="0"/>
        </a:p>
      </dsp:txBody>
      <dsp:txXfrm>
        <a:off x="951446" y="3894415"/>
        <a:ext cx="1864109" cy="903931"/>
      </dsp:txXfrm>
    </dsp:sp>
    <dsp:sp modelId="{210E0085-C4EE-48A1-A627-384D87EAB2CA}">
      <dsp:nvSpPr>
        <dsp:cNvPr id="0" name=""/>
        <dsp:cNvSpPr/>
      </dsp:nvSpPr>
      <dsp:spPr>
        <a:xfrm>
          <a:off x="2843679" y="4330319"/>
          <a:ext cx="768142" cy="32124"/>
        </a:xfrm>
        <a:custGeom>
          <a:avLst/>
          <a:gdLst/>
          <a:ahLst/>
          <a:cxnLst/>
          <a:rect l="0" t="0" r="0" b="0"/>
          <a:pathLst>
            <a:path>
              <a:moveTo>
                <a:pt x="0" y="16062"/>
              </a:moveTo>
              <a:lnTo>
                <a:pt x="768142" y="16062"/>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08547" y="4327177"/>
        <a:ext cx="38407" cy="38407"/>
      </dsp:txXfrm>
    </dsp:sp>
    <dsp:sp modelId="{567B93A9-ABEE-4330-89CE-BC85DD736141}">
      <dsp:nvSpPr>
        <dsp:cNvPr id="0" name=""/>
        <dsp:cNvSpPr/>
      </dsp:nvSpPr>
      <dsp:spPr>
        <a:xfrm>
          <a:off x="3611822" y="3866292"/>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Tonbridge and Malling Borough Council</a:t>
          </a:r>
          <a:endParaRPr lang="en-GB" sz="2000" kern="1200" dirty="0"/>
        </a:p>
      </dsp:txBody>
      <dsp:txXfrm>
        <a:off x="3639945" y="3894415"/>
        <a:ext cx="1864109" cy="903931"/>
      </dsp:txXfrm>
    </dsp:sp>
    <dsp:sp modelId="{D4D45A9C-DFFB-49B0-A137-D277484283B3}">
      <dsp:nvSpPr>
        <dsp:cNvPr id="0" name=""/>
        <dsp:cNvSpPr/>
      </dsp:nvSpPr>
      <dsp:spPr>
        <a:xfrm rot="19457599">
          <a:off x="5443264" y="4054268"/>
          <a:ext cx="945970" cy="32124"/>
        </a:xfrm>
        <a:custGeom>
          <a:avLst/>
          <a:gdLst/>
          <a:ahLst/>
          <a:cxnLst/>
          <a:rect l="0" t="0" r="0" b="0"/>
          <a:pathLst>
            <a:path>
              <a:moveTo>
                <a:pt x="0" y="16062"/>
              </a:moveTo>
              <a:lnTo>
                <a:pt x="945970" y="16062"/>
              </a:lnTo>
            </a:path>
          </a:pathLst>
        </a:custGeom>
        <a:noFill/>
        <a:ln w="22225"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92599" y="4046681"/>
        <a:ext cx="47298" cy="47298"/>
      </dsp:txXfrm>
    </dsp:sp>
    <dsp:sp modelId="{84BDADA4-A079-4603-BB77-69A2AAE99CFE}">
      <dsp:nvSpPr>
        <dsp:cNvPr id="0" name=""/>
        <dsp:cNvSpPr/>
      </dsp:nvSpPr>
      <dsp:spPr>
        <a:xfrm>
          <a:off x="6300320" y="3314190"/>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Snodland</a:t>
          </a:r>
          <a:r>
            <a:rPr lang="en-GB" sz="2000" kern="1200" dirty="0" smtClean="0"/>
            <a:t> Town Council</a:t>
          </a:r>
          <a:endParaRPr lang="en-GB" sz="2000" kern="1200" dirty="0"/>
        </a:p>
      </dsp:txBody>
      <dsp:txXfrm>
        <a:off x="6328443" y="3342313"/>
        <a:ext cx="1864109" cy="903931"/>
      </dsp:txXfrm>
    </dsp:sp>
    <dsp:sp modelId="{5D4BB092-78DA-4E89-929C-42F053F0242B}">
      <dsp:nvSpPr>
        <dsp:cNvPr id="0" name=""/>
        <dsp:cNvSpPr/>
      </dsp:nvSpPr>
      <dsp:spPr>
        <a:xfrm rot="2142401">
          <a:off x="5443264" y="4606370"/>
          <a:ext cx="945970" cy="32124"/>
        </a:xfrm>
        <a:custGeom>
          <a:avLst/>
          <a:gdLst/>
          <a:ahLst/>
          <a:cxnLst/>
          <a:rect l="0" t="0" r="0" b="0"/>
          <a:pathLst>
            <a:path>
              <a:moveTo>
                <a:pt x="0" y="16062"/>
              </a:moveTo>
              <a:lnTo>
                <a:pt x="945970" y="16062"/>
              </a:lnTo>
            </a:path>
          </a:pathLst>
        </a:custGeom>
        <a:noFill/>
        <a:ln w="22225"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92599" y="4598783"/>
        <a:ext cx="47298" cy="47298"/>
      </dsp:txXfrm>
    </dsp:sp>
    <dsp:sp modelId="{87878FFE-D59D-4896-A82F-DB236090442C}">
      <dsp:nvSpPr>
        <dsp:cNvPr id="0" name=""/>
        <dsp:cNvSpPr/>
      </dsp:nvSpPr>
      <dsp:spPr>
        <a:xfrm>
          <a:off x="6300320" y="4418394"/>
          <a:ext cx="1920355" cy="960177"/>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Leybourne</a:t>
          </a:r>
          <a:r>
            <a:rPr lang="en-GB" sz="2000" kern="1200" dirty="0" smtClean="0"/>
            <a:t> Parish Council</a:t>
          </a:r>
          <a:endParaRPr lang="en-GB" sz="2000" kern="1200" dirty="0"/>
        </a:p>
      </dsp:txBody>
      <dsp:txXfrm>
        <a:off x="6328443" y="4446517"/>
        <a:ext cx="1864109" cy="903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78DB8-2807-4D39-A791-9AB091AD78CA}">
      <dsp:nvSpPr>
        <dsp:cNvPr id="0" name=""/>
        <dsp:cNvSpPr/>
      </dsp:nvSpPr>
      <dsp:spPr>
        <a:xfrm>
          <a:off x="2219997" y="1943100"/>
          <a:ext cx="1551902" cy="138562"/>
        </a:xfrm>
        <a:custGeom>
          <a:avLst/>
          <a:gdLst/>
          <a:ahLst/>
          <a:cxnLst/>
          <a:rect l="0" t="0" r="0" b="0"/>
          <a:pathLst>
            <a:path>
              <a:moveTo>
                <a:pt x="0" y="0"/>
              </a:moveTo>
              <a:lnTo>
                <a:pt x="1551902" y="0"/>
              </a:lnTo>
              <a:lnTo>
                <a:pt x="1551902" y="138562"/>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CD0C6-125D-4CFD-8D40-E3488CD6DF43}">
      <dsp:nvSpPr>
        <dsp:cNvPr id="0" name=""/>
        <dsp:cNvSpPr/>
      </dsp:nvSpPr>
      <dsp:spPr>
        <a:xfrm>
          <a:off x="2219997" y="1804537"/>
          <a:ext cx="1551902" cy="138562"/>
        </a:xfrm>
        <a:custGeom>
          <a:avLst/>
          <a:gdLst/>
          <a:ahLst/>
          <a:cxnLst/>
          <a:rect l="0" t="0" r="0" b="0"/>
          <a:pathLst>
            <a:path>
              <a:moveTo>
                <a:pt x="0" y="138562"/>
              </a:moveTo>
              <a:lnTo>
                <a:pt x="1551902" y="138562"/>
              </a:lnTo>
              <a:lnTo>
                <a:pt x="1551902" y="0"/>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7F017-B024-422C-B908-E509A14D3235}">
      <dsp:nvSpPr>
        <dsp:cNvPr id="0" name=""/>
        <dsp:cNvSpPr/>
      </dsp:nvSpPr>
      <dsp:spPr>
        <a:xfrm>
          <a:off x="2219997" y="1943100"/>
          <a:ext cx="3103805" cy="1429967"/>
        </a:xfrm>
        <a:custGeom>
          <a:avLst/>
          <a:gdLst/>
          <a:ahLst/>
          <a:cxnLst/>
          <a:rect l="0" t="0" r="0" b="0"/>
          <a:pathLst>
            <a:path>
              <a:moveTo>
                <a:pt x="0" y="0"/>
              </a:moveTo>
              <a:lnTo>
                <a:pt x="2882105" y="0"/>
              </a:lnTo>
              <a:lnTo>
                <a:pt x="2882105" y="1429967"/>
              </a:lnTo>
              <a:lnTo>
                <a:pt x="3103805" y="1429967"/>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1CE28-1468-498B-A61F-EEA3C42E74E1}">
      <dsp:nvSpPr>
        <dsp:cNvPr id="0" name=""/>
        <dsp:cNvSpPr/>
      </dsp:nvSpPr>
      <dsp:spPr>
        <a:xfrm>
          <a:off x="2219997" y="1943100"/>
          <a:ext cx="3103805" cy="476655"/>
        </a:xfrm>
        <a:custGeom>
          <a:avLst/>
          <a:gdLst/>
          <a:ahLst/>
          <a:cxnLst/>
          <a:rect l="0" t="0" r="0" b="0"/>
          <a:pathLst>
            <a:path>
              <a:moveTo>
                <a:pt x="0" y="0"/>
              </a:moveTo>
              <a:lnTo>
                <a:pt x="2882105" y="0"/>
              </a:lnTo>
              <a:lnTo>
                <a:pt x="2882105" y="476655"/>
              </a:lnTo>
              <a:lnTo>
                <a:pt x="3103805" y="476655"/>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691CB-8BA1-4612-A25F-B482E485CBA4}">
      <dsp:nvSpPr>
        <dsp:cNvPr id="0" name=""/>
        <dsp:cNvSpPr/>
      </dsp:nvSpPr>
      <dsp:spPr>
        <a:xfrm>
          <a:off x="2219997" y="1466444"/>
          <a:ext cx="3103805" cy="476655"/>
        </a:xfrm>
        <a:custGeom>
          <a:avLst/>
          <a:gdLst/>
          <a:ahLst/>
          <a:cxnLst/>
          <a:rect l="0" t="0" r="0" b="0"/>
          <a:pathLst>
            <a:path>
              <a:moveTo>
                <a:pt x="0" y="476655"/>
              </a:moveTo>
              <a:lnTo>
                <a:pt x="2882105" y="476655"/>
              </a:lnTo>
              <a:lnTo>
                <a:pt x="2882105" y="0"/>
              </a:lnTo>
              <a:lnTo>
                <a:pt x="3103805" y="0"/>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3CAD7-7FD9-4991-9B0B-126B0E23CE08}">
      <dsp:nvSpPr>
        <dsp:cNvPr id="0" name=""/>
        <dsp:cNvSpPr/>
      </dsp:nvSpPr>
      <dsp:spPr>
        <a:xfrm>
          <a:off x="2219997" y="513132"/>
          <a:ext cx="3103805" cy="1429967"/>
        </a:xfrm>
        <a:custGeom>
          <a:avLst/>
          <a:gdLst/>
          <a:ahLst/>
          <a:cxnLst/>
          <a:rect l="0" t="0" r="0" b="0"/>
          <a:pathLst>
            <a:path>
              <a:moveTo>
                <a:pt x="0" y="1429967"/>
              </a:moveTo>
              <a:lnTo>
                <a:pt x="2882105" y="1429967"/>
              </a:lnTo>
              <a:lnTo>
                <a:pt x="2882105" y="0"/>
              </a:lnTo>
              <a:lnTo>
                <a:pt x="3103805" y="0"/>
              </a:lnTo>
            </a:path>
          </a:pathLst>
        </a:custGeom>
        <a:noFill/>
        <a:ln w="2222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6B48C-6B20-4EC7-B1A0-9B8F1354B012}">
      <dsp:nvSpPr>
        <dsp:cNvPr id="0" name=""/>
        <dsp:cNvSpPr/>
      </dsp:nvSpPr>
      <dsp:spPr>
        <a:xfrm>
          <a:off x="2992" y="1605006"/>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Leader or elected mayor</a:t>
          </a:r>
          <a:endParaRPr lang="en-GB" sz="2400" kern="1200" dirty="0"/>
        </a:p>
      </dsp:txBody>
      <dsp:txXfrm>
        <a:off x="2992" y="1605006"/>
        <a:ext cx="2217004" cy="676186"/>
      </dsp:txXfrm>
    </dsp:sp>
    <dsp:sp modelId="{3F1B6E88-5A7B-41D8-9EF9-9D752AC269EA}">
      <dsp:nvSpPr>
        <dsp:cNvPr id="0" name=""/>
        <dsp:cNvSpPr/>
      </dsp:nvSpPr>
      <dsp:spPr>
        <a:xfrm>
          <a:off x="5323802" y="175039"/>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Backbenchers</a:t>
          </a:r>
          <a:endParaRPr lang="en-GB" sz="2400" kern="1200" dirty="0"/>
        </a:p>
      </dsp:txBody>
      <dsp:txXfrm>
        <a:off x="5323802" y="175039"/>
        <a:ext cx="2217004" cy="676186"/>
      </dsp:txXfrm>
    </dsp:sp>
    <dsp:sp modelId="{410EB6ED-76F1-4B83-BEF5-C541DB143F0E}">
      <dsp:nvSpPr>
        <dsp:cNvPr id="0" name=""/>
        <dsp:cNvSpPr/>
      </dsp:nvSpPr>
      <dsp:spPr>
        <a:xfrm>
          <a:off x="5323802" y="1128350"/>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Planning committee</a:t>
          </a:r>
          <a:endParaRPr lang="en-GB" sz="2400" kern="1200" dirty="0"/>
        </a:p>
      </dsp:txBody>
      <dsp:txXfrm>
        <a:off x="5323802" y="1128350"/>
        <a:ext cx="2217004" cy="676186"/>
      </dsp:txXfrm>
    </dsp:sp>
    <dsp:sp modelId="{853D37CB-124C-41A0-B410-F77A1424504C}">
      <dsp:nvSpPr>
        <dsp:cNvPr id="0" name=""/>
        <dsp:cNvSpPr/>
      </dsp:nvSpPr>
      <dsp:spPr>
        <a:xfrm>
          <a:off x="5323802" y="2081662"/>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Scrutiny committees</a:t>
          </a:r>
          <a:endParaRPr lang="en-GB" sz="2400" kern="1200" dirty="0"/>
        </a:p>
      </dsp:txBody>
      <dsp:txXfrm>
        <a:off x="5323802" y="2081662"/>
        <a:ext cx="2217004" cy="676186"/>
      </dsp:txXfrm>
    </dsp:sp>
    <dsp:sp modelId="{276756F0-155A-485F-A40A-31BE0B51B72F}">
      <dsp:nvSpPr>
        <dsp:cNvPr id="0" name=""/>
        <dsp:cNvSpPr/>
      </dsp:nvSpPr>
      <dsp:spPr>
        <a:xfrm>
          <a:off x="5323802" y="3034974"/>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Licensing committee</a:t>
          </a:r>
          <a:endParaRPr lang="en-GB" sz="2400" kern="1200" dirty="0"/>
        </a:p>
      </dsp:txBody>
      <dsp:txXfrm>
        <a:off x="5323802" y="3034974"/>
        <a:ext cx="2217004" cy="676186"/>
      </dsp:txXfrm>
    </dsp:sp>
    <dsp:sp modelId="{FA4793F4-A0AE-449C-B6C5-17C90FC55B29}">
      <dsp:nvSpPr>
        <dsp:cNvPr id="0" name=""/>
        <dsp:cNvSpPr/>
      </dsp:nvSpPr>
      <dsp:spPr>
        <a:xfrm>
          <a:off x="2663397" y="1128350"/>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Cabinet</a:t>
          </a:r>
          <a:endParaRPr lang="en-GB" sz="2400" kern="1200" dirty="0"/>
        </a:p>
      </dsp:txBody>
      <dsp:txXfrm>
        <a:off x="2663397" y="1128350"/>
        <a:ext cx="2217004" cy="676186"/>
      </dsp:txXfrm>
    </dsp:sp>
    <dsp:sp modelId="{5E79806C-5259-4F2A-874A-57950C5B641D}">
      <dsp:nvSpPr>
        <dsp:cNvPr id="0" name=""/>
        <dsp:cNvSpPr/>
      </dsp:nvSpPr>
      <dsp:spPr>
        <a:xfrm>
          <a:off x="2663397" y="2081662"/>
          <a:ext cx="2217004" cy="676186"/>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Full council</a:t>
          </a:r>
          <a:endParaRPr lang="en-GB" sz="2400" kern="1200" dirty="0"/>
        </a:p>
      </dsp:txBody>
      <dsp:txXfrm>
        <a:off x="2663397" y="2081662"/>
        <a:ext cx="2217004" cy="6761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D3B07-E7A2-470B-81E4-8ED9096EA0F1}" type="datetimeFigureOut">
              <a:rPr lang="en-GB" smtClean="0"/>
              <a:pPr/>
              <a:t>12/11/2012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8BAFA-6356-4934-8EDA-E182E2813464}" type="slidenum">
              <a:rPr lang="en-GB" smtClean="0"/>
              <a:pPr/>
              <a:t>‹#›</a:t>
            </a:fld>
            <a:endParaRPr lang="en-GB" dirty="0"/>
          </a:p>
        </p:txBody>
      </p:sp>
    </p:spTree>
    <p:extLst>
      <p:ext uri="{BB962C8B-B14F-4D97-AF65-F5344CB8AC3E}">
        <p14:creationId xmlns:p14="http://schemas.microsoft.com/office/powerpoint/2010/main" val="341597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1524000"/>
          </a:xfrm>
        </p:spPr>
        <p:txBody>
          <a:bodyPr>
            <a:noAutofit/>
          </a:bodyPr>
          <a:lstStyle>
            <a:lvl1pPr>
              <a:defRPr sz="6000" spc="-3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CB00DE-6D08-4311-BC4F-B6FC7BA1E348}"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7240" y="0"/>
            <a:ext cx="7543800" cy="3048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0"/>
            <a:ext cx="7543800" cy="3048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07904" y="0"/>
            <a:ext cx="4613136" cy="4581128"/>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5373216"/>
            <a:ext cx="6784848" cy="798984"/>
          </a:xfrm>
        </p:spPr>
        <p:txBody>
          <a:bodyPr anchor="b">
            <a:normAutofit/>
          </a:bodyPr>
          <a:lstStyle>
            <a:lvl1pPr algn="l">
              <a:defRPr sz="4400" b="0"/>
            </a:lvl1pPr>
          </a:lstStyle>
          <a:p>
            <a:r>
              <a:rPr lang="en-US" smtClean="0"/>
              <a:t>Click to edit Master title style</a:t>
            </a:r>
            <a:endParaRPr lang="en-US" dirty="0"/>
          </a:p>
        </p:txBody>
      </p:sp>
      <p:sp>
        <p:nvSpPr>
          <p:cNvPr id="3" name="Content Placeholder 2"/>
          <p:cNvSpPr>
            <a:spLocks noGrp="1"/>
          </p:cNvSpPr>
          <p:nvPr>
            <p:ph idx="1"/>
          </p:nvPr>
        </p:nvSpPr>
        <p:spPr>
          <a:xfrm>
            <a:off x="3710866" y="457200"/>
            <a:ext cx="4594934" cy="4114799"/>
          </a:xfrm>
        </p:spPr>
        <p:txBody>
          <a:bodyPr/>
          <a:lstStyle>
            <a:lvl1pPr>
              <a:defRPr sz="22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F7477-9E3A-42BB-8D44-3D4444D54903}" type="datetime1">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Rectangle 8"/>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07904" y="0"/>
            <a:ext cx="4613136" cy="4581128"/>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8" name="Rectangle 7"/>
          <p:cNvSpPr/>
          <p:nvPr/>
        </p:nvSpPr>
        <p:spPr>
          <a:xfrm>
            <a:off x="777240" y="0"/>
            <a:ext cx="7543800" cy="4581128"/>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77240" y="0"/>
            <a:ext cx="7543800" cy="4581128"/>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77240" y="457200"/>
            <a:ext cx="7528560" cy="4114799"/>
          </a:xfrm>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62000" y="5373216"/>
            <a:ext cx="6784848" cy="798984"/>
          </a:xfrm>
        </p:spPr>
        <p:txBody>
          <a:bodyPr anchor="b">
            <a:normAutofit/>
          </a:bodyPr>
          <a:lstStyle>
            <a:lvl1pPr algn="l">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780C8F8-A0C8-4E87-81E4-6E7649C7185E}" type="datetime1">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Rectangle 8"/>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200136"/>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ree list">
    <p:spTree>
      <p:nvGrpSpPr>
        <p:cNvPr id="1" name=""/>
        <p:cNvGrpSpPr/>
        <p:nvPr/>
      </p:nvGrpSpPr>
      <p:grpSpPr>
        <a:xfrm>
          <a:off x="0" y="0"/>
          <a:ext cx="0" cy="0"/>
          <a:chOff x="0" y="0"/>
          <a:chExt cx="0" cy="0"/>
        </a:xfrm>
      </p:grpSpPr>
      <p:sp>
        <p:nvSpPr>
          <p:cNvPr id="8" name="Rectangle 7"/>
          <p:cNvSpPr/>
          <p:nvPr/>
        </p:nvSpPr>
        <p:spPr>
          <a:xfrm>
            <a:off x="777240" y="0"/>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77240" y="0"/>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92480" y="141193"/>
            <a:ext cx="7528560" cy="1358153"/>
          </a:xfrm>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62000" y="5373216"/>
            <a:ext cx="6784848" cy="798984"/>
          </a:xfrm>
        </p:spPr>
        <p:txBody>
          <a:bodyPr anchor="b">
            <a:normAutofit/>
          </a:bodyPr>
          <a:lstStyle>
            <a:lvl1pPr algn="l">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780C8F8-A0C8-4E87-81E4-6E7649C7185E}" type="datetime1">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Rectangle 8"/>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7240" y="1792941"/>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77240" y="1792941"/>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77240" y="3594847"/>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a:spLocks noGrp="1"/>
          </p:cNvSpPr>
          <p:nvPr>
            <p:ph idx="13"/>
          </p:nvPr>
        </p:nvSpPr>
        <p:spPr>
          <a:xfrm>
            <a:off x="792480" y="1934134"/>
            <a:ext cx="7528560" cy="1358153"/>
          </a:xfrm>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21"/>
          <p:cNvSpPr/>
          <p:nvPr/>
        </p:nvSpPr>
        <p:spPr>
          <a:xfrm>
            <a:off x="777240" y="3594847"/>
            <a:ext cx="7543800" cy="1640541"/>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2"/>
          <p:cNvSpPr>
            <a:spLocks noGrp="1"/>
          </p:cNvSpPr>
          <p:nvPr>
            <p:ph idx="14"/>
          </p:nvPr>
        </p:nvSpPr>
        <p:spPr>
          <a:xfrm>
            <a:off x="784860" y="3736040"/>
            <a:ext cx="7528560" cy="1358153"/>
          </a:xfrm>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9379877"/>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758952" y="0"/>
            <a:ext cx="7557464" cy="335699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8952" y="5373216"/>
            <a:ext cx="6784848" cy="798984"/>
          </a:xfrm>
        </p:spPr>
        <p:txBody>
          <a:bodyPr anchor="b">
            <a:normAutofit/>
          </a:bodyPr>
          <a:lstStyle>
            <a:lvl1pPr algn="l">
              <a:defRPr sz="4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850392" y="3505200"/>
            <a:ext cx="7391400" cy="1724000"/>
          </a:xfrm>
        </p:spPr>
        <p:txBody>
          <a:bodyPr anchor="t" anchorCtr="0">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A6781-13C2-497D-B695-5628D24611AA}" type="datetime1">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3" name="Picture Placeholder 2"/>
          <p:cNvSpPr>
            <a:spLocks noGrp="1"/>
          </p:cNvSpPr>
          <p:nvPr>
            <p:ph type="pic" idx="1"/>
          </p:nvPr>
        </p:nvSpPr>
        <p:spPr>
          <a:xfrm>
            <a:off x="850392" y="457200"/>
            <a:ext cx="7391400" cy="2784764"/>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Rectangle 9"/>
          <p:cNvSpPr/>
          <p:nvPr/>
        </p:nvSpPr>
        <p:spPr>
          <a:xfrm>
            <a:off x="777240" y="6172200"/>
            <a:ext cx="7543800" cy="274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8952" y="0"/>
            <a:ext cx="7557464" cy="335699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77240" y="6172200"/>
            <a:ext cx="7543800" cy="274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10" name="Rectangle 9"/>
          <p:cNvSpPr/>
          <p:nvPr/>
        </p:nvSpPr>
        <p:spPr>
          <a:xfrm>
            <a:off x="4499992" y="0"/>
            <a:ext cx="4530156" cy="619963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9992" y="0"/>
            <a:ext cx="4530156" cy="619963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58952" y="5373216"/>
            <a:ext cx="3790188" cy="798984"/>
          </a:xfrm>
        </p:spPr>
        <p:txBody>
          <a:bodyPr anchor="b">
            <a:normAutofit/>
          </a:bodyPr>
          <a:lstStyle>
            <a:lvl1pPr algn="l">
              <a:defRPr sz="4400" b="0"/>
            </a:lvl1pPr>
          </a:lstStyle>
          <a:p>
            <a:r>
              <a:rPr lang="en-US" dirty="0" smtClean="0"/>
              <a:t>Title</a:t>
            </a:r>
            <a:endParaRPr lang="en-US" dirty="0"/>
          </a:p>
        </p:txBody>
      </p:sp>
      <p:sp>
        <p:nvSpPr>
          <p:cNvPr id="3" name="Picture Placeholder 2"/>
          <p:cNvSpPr>
            <a:spLocks noGrp="1"/>
          </p:cNvSpPr>
          <p:nvPr>
            <p:ph type="pic" idx="1"/>
          </p:nvPr>
        </p:nvSpPr>
        <p:spPr>
          <a:xfrm>
            <a:off x="4611189" y="457201"/>
            <a:ext cx="4353299" cy="564667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0392" y="476672"/>
            <a:ext cx="3505584" cy="4752528"/>
          </a:xfrm>
        </p:spPr>
        <p:txBody>
          <a:bodyPr anchor="t" anchorCtr="0">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777240" y="6153913"/>
            <a:ext cx="3578736" cy="6400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7240" y="6163055"/>
            <a:ext cx="3578736" cy="457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505712"/>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lvl1pPr>
              <a:defRPr sz="220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DDF795-52D1-46F7-BF37-46522272CB81}"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70FBC-FE11-461D-A5F7-2B21FCD6987A}"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52B13-CF84-45F9-BC2E-163FC863DD4B}"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cked content">
    <p:spTree>
      <p:nvGrpSpPr>
        <p:cNvPr id="1" name=""/>
        <p:cNvGrpSpPr/>
        <p:nvPr/>
      </p:nvGrpSpPr>
      <p:grpSpPr>
        <a:xfrm>
          <a:off x="0" y="0"/>
          <a:ext cx="0" cy="0"/>
          <a:chOff x="0" y="0"/>
          <a:chExt cx="0" cy="0"/>
        </a:xfrm>
      </p:grpSpPr>
      <p:sp>
        <p:nvSpPr>
          <p:cNvPr id="9" name="Rectangle 8"/>
          <p:cNvSpPr/>
          <p:nvPr/>
        </p:nvSpPr>
        <p:spPr>
          <a:xfrm>
            <a:off x="762000" y="0"/>
            <a:ext cx="1630680" cy="4572000"/>
          </a:xfrm>
          <a:prstGeom prst="rect">
            <a:avLst/>
          </a:prstGeom>
          <a:solidFill>
            <a:schemeClr val="tx2">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780C8F8-A0C8-4E87-81E4-6E7649C7185E}"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62000" y="0"/>
            <a:ext cx="1630680" cy="4572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7240" y="6172200"/>
            <a:ext cx="7543800" cy="274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7240" y="6172200"/>
            <a:ext cx="7543800" cy="274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762000" y="685800"/>
            <a:ext cx="754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453240"/>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noAutofit/>
          </a:bodyPr>
          <a:lstStyle>
            <a:lvl1pPr algn="l">
              <a:defRPr sz="6000" b="0" cap="all" spc="-300"/>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A2CA7-D280-4AF7-886E-51CFF6650B5C}" type="datetime1">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0"/>
            <a:ext cx="7543800" cy="3048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Rectangle 10"/>
          <p:cNvSpPr/>
          <p:nvPr/>
        </p:nvSpPr>
        <p:spPr>
          <a:xfrm>
            <a:off x="4648632" y="612858"/>
            <a:ext cx="3672408" cy="3744416"/>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76732" y="612858"/>
            <a:ext cx="3672408" cy="3744416"/>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p:cNvSpPr>
            <a:spLocks noGrp="1"/>
          </p:cNvSpPr>
          <p:nvPr>
            <p:ph sz="half" idx="2"/>
          </p:nvPr>
        </p:nvSpPr>
        <p:spPr>
          <a:xfrm>
            <a:off x="4663440" y="612858"/>
            <a:ext cx="3657600" cy="3767328"/>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891540" y="589946"/>
            <a:ext cx="3657600" cy="3767328"/>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3A99FF9-CC5A-4C02-99CD-9B829659E567}" type="datetime1">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2" name="Rectangle 1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6" name="Rectangle 25"/>
          <p:cNvSpPr/>
          <p:nvPr userDrawn="1"/>
        </p:nvSpPr>
        <p:spPr>
          <a:xfrm>
            <a:off x="4665980" y="4898"/>
            <a:ext cx="3657600" cy="437701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4644008" y="22496"/>
            <a:ext cx="3657600" cy="437701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5"/>
          <p:cNvSpPr>
            <a:spLocks noGrp="1"/>
          </p:cNvSpPr>
          <p:nvPr>
            <p:ph sz="quarter" idx="14"/>
          </p:nvPr>
        </p:nvSpPr>
        <p:spPr>
          <a:xfrm>
            <a:off x="4644008" y="-7986"/>
            <a:ext cx="3657600" cy="4381598"/>
          </a:xfrm>
          <a:solidFill>
            <a:schemeClr val="tx2">
              <a:alpha val="0"/>
            </a:schemeClr>
          </a:solidFill>
        </p:spPr>
        <p:txBody>
          <a:bodyPr anchor="t" anchorCtr="0"/>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p:nvSpPr>
        <p:spPr>
          <a:xfrm>
            <a:off x="777240" y="-11908"/>
            <a:ext cx="3657600" cy="437701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77240" y="-11908"/>
            <a:ext cx="3657600" cy="4377012"/>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5"/>
          <p:cNvSpPr>
            <a:spLocks noGrp="1"/>
          </p:cNvSpPr>
          <p:nvPr>
            <p:ph sz="quarter" idx="13"/>
          </p:nvPr>
        </p:nvSpPr>
        <p:spPr>
          <a:xfrm>
            <a:off x="761999" y="-16494"/>
            <a:ext cx="3657600" cy="4381598"/>
          </a:xfrm>
          <a:solidFill>
            <a:schemeClr val="tx2">
              <a:alpha val="0"/>
            </a:schemeClr>
          </a:solidFill>
        </p:spPr>
        <p:txBody>
          <a:bodyPr anchor="t" anchorCtr="0"/>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p>
            <a:fld id="{DC433920-FF1D-48A6-BA23-FB2CC3B06A66}" type="datetime1">
              <a:rPr lang="en-US" smtClean="0"/>
              <a:pPr/>
              <a:t>11/12/2012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
        <p:nvSpPr>
          <p:cNvPr id="21" name="Rectangle 20"/>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p>
            <a:fld id="{6780C8F8-A0C8-4E87-81E4-6E7649C7185E}" type="datetime1">
              <a:rPr lang="en-US" smtClean="0"/>
              <a:pPr/>
              <a:t>11/12/2012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
        <p:nvSpPr>
          <p:cNvPr id="21" name="Rectangle 20"/>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633824" y="116632"/>
            <a:ext cx="3672408" cy="2392367"/>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861924" y="116632"/>
            <a:ext cx="3672408" cy="2392367"/>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ontent Placeholder 3"/>
          <p:cNvSpPr>
            <a:spLocks noGrp="1"/>
          </p:cNvSpPr>
          <p:nvPr>
            <p:ph sz="half" idx="2"/>
          </p:nvPr>
        </p:nvSpPr>
        <p:spPr>
          <a:xfrm>
            <a:off x="4648632" y="116632"/>
            <a:ext cx="3657600" cy="2407006"/>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8" name="Content Placeholder 2"/>
          <p:cNvSpPr>
            <a:spLocks noGrp="1"/>
          </p:cNvSpPr>
          <p:nvPr>
            <p:ph sz="half" idx="1"/>
          </p:nvPr>
        </p:nvSpPr>
        <p:spPr>
          <a:xfrm>
            <a:off x="876732" y="93720"/>
            <a:ext cx="3657600" cy="2407006"/>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9" name="Rectangle 78"/>
          <p:cNvSpPr/>
          <p:nvPr/>
        </p:nvSpPr>
        <p:spPr>
          <a:xfrm>
            <a:off x="4626420" y="2718212"/>
            <a:ext cx="3672408" cy="2392367"/>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854520" y="2718212"/>
            <a:ext cx="3672408" cy="2392367"/>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Content Placeholder 3"/>
          <p:cNvSpPr>
            <a:spLocks noGrp="1"/>
          </p:cNvSpPr>
          <p:nvPr>
            <p:ph sz="half" idx="13"/>
          </p:nvPr>
        </p:nvSpPr>
        <p:spPr>
          <a:xfrm>
            <a:off x="4641228" y="2718212"/>
            <a:ext cx="3657600" cy="2407006"/>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2" name="Content Placeholder 2"/>
          <p:cNvSpPr>
            <a:spLocks noGrp="1"/>
          </p:cNvSpPr>
          <p:nvPr>
            <p:ph sz="half" idx="14"/>
          </p:nvPr>
        </p:nvSpPr>
        <p:spPr>
          <a:xfrm>
            <a:off x="869328" y="2695300"/>
            <a:ext cx="3657600" cy="2407006"/>
          </a:xfrm>
          <a:solidFill>
            <a:schemeClr val="tx2">
              <a:alpha val="75000"/>
            </a:schemeClr>
          </a:solidFill>
        </p:spPr>
        <p:txBody>
          <a:bodyPr/>
          <a:lstStyle>
            <a:lvl1pPr>
              <a:defRPr sz="22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688737"/>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C3C675-DC76-491A-9352-C8BCE265DFE6}" type="datetime1">
              <a:rPr lang="en-US" smtClean="0"/>
              <a:pPr/>
              <a:t>11/12/2012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F7D41-47B3-44E0-9A31-E9B4C0F8178B}" type="datetime1">
              <a:rPr lang="en-US" smtClean="0"/>
              <a:pPr/>
              <a:t>11/12/2012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5301208"/>
            <a:ext cx="6781800" cy="870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780C8F8-A0C8-4E87-81E4-6E7649C7185E}" type="datetime1">
              <a:rPr lang="en-US" smtClean="0"/>
              <a:pPr/>
              <a:t>11/12/2012</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9" name="Rectangle 8"/>
          <p:cNvSpPr/>
          <p:nvPr/>
        </p:nvSpPr>
        <p:spPr>
          <a:xfrm>
            <a:off x="777240" y="6172200"/>
            <a:ext cx="754380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7240" y="0"/>
            <a:ext cx="7543800" cy="381000"/>
          </a:xfrm>
          <a:prstGeom prst="rect">
            <a:avLst/>
          </a:prstGeom>
          <a:solidFill>
            <a:schemeClr val="tx2">
              <a:alpha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sldNum="0" hdr="0" ftr="0" dt="0"/>
  <p:txStyles>
    <p:titleStyle>
      <a:lvl1pPr algn="l" defTabSz="914400" rtl="0" eaLnBrk="1" latinLnBrk="0" hangingPunct="1">
        <a:spcBef>
          <a:spcPct val="0"/>
        </a:spcBef>
        <a:buNone/>
        <a:defRPr sz="4400" kern="1200" spc="-15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2000" kern="1200" spc="-15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2000" kern="1200" spc="-15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t>Reporting and Writing I</a:t>
            </a:r>
            <a:endParaRPr lang="en-GB" sz="6000" dirty="0"/>
          </a:p>
        </p:txBody>
      </p:sp>
      <p:sp>
        <p:nvSpPr>
          <p:cNvPr id="3" name="Subtitle 2"/>
          <p:cNvSpPr>
            <a:spLocks noGrp="1"/>
          </p:cNvSpPr>
          <p:nvPr>
            <p:ph type="subTitle" idx="1"/>
          </p:nvPr>
        </p:nvSpPr>
        <p:spPr/>
        <p:txBody>
          <a:bodyPr/>
          <a:lstStyle/>
          <a:p>
            <a:r>
              <a:rPr lang="en-GB" dirty="0" smtClean="0"/>
              <a:t>Reporting on local government</a:t>
            </a:r>
            <a:endParaRPr lang="en-GB" dirty="0"/>
          </a:p>
        </p:txBody>
      </p:sp>
    </p:spTree>
    <p:extLst>
      <p:ext uri="{BB962C8B-B14F-4D97-AF65-F5344CB8AC3E}">
        <p14:creationId xmlns:p14="http://schemas.microsoft.com/office/powerpoint/2010/main" val="268252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373216"/>
            <a:ext cx="7543800" cy="798984"/>
          </a:xfrm>
        </p:spPr>
        <p:txBody>
          <a:bodyPr>
            <a:noAutofit/>
          </a:bodyPr>
          <a:lstStyle/>
          <a:p>
            <a:r>
              <a:rPr lang="en-GB" sz="2200" dirty="0"/>
              <a:t>http://medway.gov.uk/councilanddemocracy/cabinetportfolios.aspx</a:t>
            </a:r>
            <a:endParaRPr lang="en-GB" sz="2200" dirty="0"/>
          </a:p>
        </p:txBody>
      </p:sp>
      <p:sp>
        <p:nvSpPr>
          <p:cNvPr id="8" name="Content Placeholder 7"/>
          <p:cNvSpPr>
            <a:spLocks noGrp="1"/>
          </p:cNvSpPr>
          <p:nvPr>
            <p:ph idx="1"/>
          </p:nvPr>
        </p:nvSpPr>
        <p:spPr/>
        <p:txBody>
          <a:bodyPr/>
          <a:lstStyle/>
          <a:p>
            <a:endParaRPr lang="en-GB"/>
          </a:p>
        </p:txBody>
      </p:sp>
      <p:sp>
        <p:nvSpPr>
          <p:cNvPr id="7" name="Text Placeholder 6"/>
          <p:cNvSpPr>
            <a:spLocks noGrp="1"/>
          </p:cNvSpPr>
          <p:nvPr>
            <p:ph type="body" sz="half" idx="2"/>
          </p:nvPr>
        </p:nvSpPr>
        <p:spPr>
          <a:xfrm>
            <a:off x="762001" y="103031"/>
            <a:ext cx="2673657" cy="4468969"/>
          </a:xfrm>
        </p:spPr>
        <p:txBody>
          <a:bodyPr/>
          <a:lstStyle/>
          <a:p>
            <a:r>
              <a:rPr lang="en-GB" dirty="0" smtClean="0"/>
              <a:t>An energy company announces plans to build a wind farm on the </a:t>
            </a:r>
            <a:r>
              <a:rPr lang="en-GB" dirty="0" err="1" smtClean="0"/>
              <a:t>Hoo</a:t>
            </a:r>
            <a:r>
              <a:rPr lang="en-GB" dirty="0" smtClean="0"/>
              <a:t> Peninsula.</a:t>
            </a:r>
          </a:p>
          <a:p>
            <a:endParaRPr lang="en-GB" dirty="0"/>
          </a:p>
          <a:p>
            <a:r>
              <a:rPr lang="en-GB" dirty="0" smtClean="0"/>
              <a:t>It would generate enough power to serve all of Medway each year.</a:t>
            </a:r>
          </a:p>
          <a:p>
            <a:endParaRPr lang="en-GB" dirty="0"/>
          </a:p>
          <a:p>
            <a:r>
              <a:rPr lang="en-GB" dirty="0" smtClean="0"/>
              <a:t>Who at the council can help you</a:t>
            </a:r>
            <a:r>
              <a:rPr lang="en-GB" dirty="0"/>
              <a:t> </a:t>
            </a:r>
            <a:r>
              <a:rPr lang="en-GB" dirty="0" smtClean="0"/>
              <a:t>with the story? How?</a:t>
            </a:r>
            <a:endParaRPr lang="en-GB" dirty="0"/>
          </a:p>
        </p:txBody>
      </p:sp>
      <p:pic>
        <p:nvPicPr>
          <p:cNvPr id="5122" name="Picture 2" descr="http://3.bp.blogspot.com/-C9lbJIBGbv0/Thh0otzuxvI/AAAAAAAABfw/BXkaYVPrfGk/s1600/windfarm.jpg"/>
          <p:cNvPicPr>
            <a:picLocks noChangeAspect="1" noChangeArrowheads="1"/>
          </p:cNvPicPr>
          <p:nvPr/>
        </p:nvPicPr>
        <p:blipFill rotWithShape="1">
          <a:blip r:embed="rId2">
            <a:extLst>
              <a:ext uri="{28A0092B-C50C-407E-A947-70E740481C1C}">
                <a14:useLocalDpi xmlns:a14="http://schemas.microsoft.com/office/drawing/2010/main" val="0"/>
              </a:ext>
            </a:extLst>
          </a:blip>
          <a:srcRect l="14425" r="5623"/>
          <a:stretch/>
        </p:blipFill>
        <p:spPr bwMode="auto">
          <a:xfrm>
            <a:off x="3812145" y="193183"/>
            <a:ext cx="4378817"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4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92480" y="0"/>
            <a:ext cx="7528560" cy="1622737"/>
          </a:xfrm>
        </p:spPr>
        <p:txBody>
          <a:bodyPr/>
          <a:lstStyle/>
          <a:p>
            <a:pPr marL="0" indent="0">
              <a:buNone/>
            </a:pPr>
            <a:r>
              <a:rPr lang="en-GB" sz="4000" b="1" spc="-300" dirty="0" smtClean="0"/>
              <a:t>Cllr Rodney Chambers – leader</a:t>
            </a:r>
          </a:p>
          <a:p>
            <a:pPr marL="0" indent="0">
              <a:buNone/>
            </a:pPr>
            <a:r>
              <a:rPr lang="en-GB" dirty="0" smtClean="0"/>
              <a:t>As leader, he would have a say on any major plan for the area. Does he support the plan? What are the benefits, and the dangers?</a:t>
            </a:r>
            <a:endParaRPr lang="en-GB" dirty="0"/>
          </a:p>
        </p:txBody>
      </p:sp>
      <p:sp>
        <p:nvSpPr>
          <p:cNvPr id="2" name="Title 1"/>
          <p:cNvSpPr>
            <a:spLocks noGrp="1"/>
          </p:cNvSpPr>
          <p:nvPr>
            <p:ph type="title"/>
          </p:nvPr>
        </p:nvSpPr>
        <p:spPr/>
        <p:txBody>
          <a:bodyPr/>
          <a:lstStyle/>
          <a:p>
            <a:r>
              <a:rPr lang="en-GB" dirty="0" smtClean="0"/>
              <a:t>Wind farm</a:t>
            </a:r>
            <a:endParaRPr lang="en-GB" dirty="0"/>
          </a:p>
        </p:txBody>
      </p:sp>
      <p:sp>
        <p:nvSpPr>
          <p:cNvPr id="6" name="Content Placeholder 5"/>
          <p:cNvSpPr>
            <a:spLocks noGrp="1"/>
          </p:cNvSpPr>
          <p:nvPr>
            <p:ph idx="13"/>
          </p:nvPr>
        </p:nvSpPr>
        <p:spPr>
          <a:xfrm>
            <a:off x="792480" y="1803042"/>
            <a:ext cx="7528560" cy="1596981"/>
          </a:xfrm>
        </p:spPr>
        <p:txBody>
          <a:bodyPr>
            <a:normAutofit/>
          </a:bodyPr>
          <a:lstStyle/>
          <a:p>
            <a:pPr marL="0" indent="0">
              <a:buNone/>
            </a:pPr>
            <a:r>
              <a:rPr lang="en-GB" sz="4000" b="1" spc="-300" dirty="0" smtClean="0"/>
              <a:t>Cllr Jane Chitty – </a:t>
            </a:r>
            <a:r>
              <a:rPr lang="en-GB" sz="4000" b="1" spc="-300" dirty="0" err="1" smtClean="0"/>
              <a:t>strat</a:t>
            </a:r>
            <a:r>
              <a:rPr lang="en-GB" sz="4000" b="1" spc="-300" dirty="0" smtClean="0"/>
              <a:t> plan &amp; growth</a:t>
            </a:r>
          </a:p>
          <a:p>
            <a:pPr marL="0" indent="0">
              <a:buNone/>
            </a:pPr>
            <a:r>
              <a:rPr lang="en-GB" dirty="0" smtClean="0"/>
              <a:t>Major plans land in her in-tray. What’s the process for approving this plan? How will the public consultation work?</a:t>
            </a:r>
            <a:endParaRPr lang="en-GB" dirty="0"/>
          </a:p>
        </p:txBody>
      </p:sp>
      <p:sp>
        <p:nvSpPr>
          <p:cNvPr id="7" name="Content Placeholder 6"/>
          <p:cNvSpPr>
            <a:spLocks noGrp="1"/>
          </p:cNvSpPr>
          <p:nvPr>
            <p:ph idx="14"/>
          </p:nvPr>
        </p:nvSpPr>
        <p:spPr>
          <a:xfrm>
            <a:off x="784860" y="3618964"/>
            <a:ext cx="7528560" cy="1596980"/>
          </a:xfrm>
        </p:spPr>
        <p:txBody>
          <a:bodyPr>
            <a:normAutofit/>
          </a:bodyPr>
          <a:lstStyle/>
          <a:p>
            <a:pPr marL="0" indent="0">
              <a:buNone/>
            </a:pPr>
            <a:r>
              <a:rPr lang="en-GB" sz="4000" b="1" spc="-300" dirty="0" smtClean="0"/>
              <a:t>Robin Cooper – director</a:t>
            </a:r>
          </a:p>
          <a:p>
            <a:pPr marL="0" indent="0">
              <a:buNone/>
            </a:pPr>
            <a:r>
              <a:rPr lang="en-GB" dirty="0" smtClean="0"/>
              <a:t>Regeneration, Community and Culture boss: Advice on policy, process, funding and how the council will deal with the proposal</a:t>
            </a:r>
            <a:endParaRPr lang="en-GB" dirty="0"/>
          </a:p>
        </p:txBody>
      </p:sp>
    </p:spTree>
    <p:extLst>
      <p:ext uri="{BB962C8B-B14F-4D97-AF65-F5344CB8AC3E}">
        <p14:creationId xmlns:p14="http://schemas.microsoft.com/office/powerpoint/2010/main" val="11357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Wind farm</a:t>
            </a:r>
            <a:endParaRPr lang="en-GB" dirty="0"/>
          </a:p>
        </p:txBody>
      </p:sp>
      <p:sp>
        <p:nvSpPr>
          <p:cNvPr id="8" name="Text Placeholder 7"/>
          <p:cNvSpPr>
            <a:spLocks noGrp="1"/>
          </p:cNvSpPr>
          <p:nvPr>
            <p:ph type="body" sz="half" idx="2"/>
          </p:nvPr>
        </p:nvSpPr>
        <p:spPr/>
        <p:txBody>
          <a:bodyPr/>
          <a:lstStyle/>
          <a:p>
            <a:r>
              <a:rPr lang="en-GB" dirty="0" smtClean="0"/>
              <a:t>But the story wouldn’t end there…</a:t>
            </a:r>
          </a:p>
          <a:p>
            <a:endParaRPr lang="en-GB" dirty="0"/>
          </a:p>
          <a:p>
            <a:r>
              <a:rPr lang="en-GB" dirty="0" smtClean="0"/>
              <a:t>Stories are </a:t>
            </a:r>
            <a:r>
              <a:rPr lang="en-GB" b="1" dirty="0" smtClean="0"/>
              <a:t>never</a:t>
            </a:r>
            <a:r>
              <a:rPr lang="en-GB" dirty="0" smtClean="0"/>
              <a:t> </a:t>
            </a:r>
            <a:r>
              <a:rPr lang="en-GB" i="1" dirty="0" smtClean="0"/>
              <a:t>council stories</a:t>
            </a:r>
          </a:p>
          <a:p>
            <a:endParaRPr lang="en-GB" dirty="0"/>
          </a:p>
          <a:p>
            <a:r>
              <a:rPr lang="en-GB" dirty="0" smtClean="0"/>
              <a:t>They are </a:t>
            </a:r>
            <a:r>
              <a:rPr lang="en-GB" b="1" dirty="0" smtClean="0"/>
              <a:t>always </a:t>
            </a:r>
            <a:r>
              <a:rPr lang="en-GB" i="1" dirty="0" smtClean="0"/>
              <a:t>people stories</a:t>
            </a:r>
          </a:p>
          <a:p>
            <a:endParaRPr lang="en-GB" dirty="0"/>
          </a:p>
          <a:p>
            <a:r>
              <a:rPr lang="en-GB" dirty="0" smtClean="0"/>
              <a:t>So who else would you talk to?</a:t>
            </a:r>
            <a:endParaRPr lang="en-GB" dirty="0"/>
          </a:p>
        </p:txBody>
      </p:sp>
      <p:sp>
        <p:nvSpPr>
          <p:cNvPr id="9" name="TextBox 8"/>
          <p:cNvSpPr txBox="1"/>
          <p:nvPr/>
        </p:nvSpPr>
        <p:spPr>
          <a:xfrm>
            <a:off x="4549140" y="64392"/>
            <a:ext cx="4401677" cy="5847755"/>
          </a:xfrm>
          <a:prstGeom prst="rect">
            <a:avLst/>
          </a:prstGeom>
          <a:noFill/>
        </p:spPr>
        <p:txBody>
          <a:bodyPr wrap="square" rtlCol="0">
            <a:spAutoFit/>
          </a:bodyPr>
          <a:lstStyle/>
          <a:p>
            <a:r>
              <a:rPr lang="en-GB" sz="2200" b="1" spc="-150" dirty="0" smtClean="0">
                <a:solidFill>
                  <a:schemeClr val="bg1"/>
                </a:solidFill>
              </a:rPr>
              <a:t>Human angles</a:t>
            </a:r>
          </a:p>
          <a:p>
            <a:endParaRPr lang="en-GB" sz="2200" spc="-150" dirty="0">
              <a:solidFill>
                <a:schemeClr val="bg1"/>
              </a:solidFill>
            </a:endParaRPr>
          </a:p>
          <a:p>
            <a:pPr marL="342900" indent="-342900">
              <a:buClr>
                <a:schemeClr val="accent1"/>
              </a:buClr>
              <a:buFont typeface="Wingdings" pitchFamily="2" charset="2"/>
              <a:buChar char="§"/>
            </a:pPr>
            <a:r>
              <a:rPr lang="en-GB" sz="2200" spc="-150" dirty="0" smtClean="0">
                <a:solidFill>
                  <a:schemeClr val="bg1"/>
                </a:solidFill>
              </a:rPr>
              <a:t>Nearby residents</a:t>
            </a:r>
          </a:p>
          <a:p>
            <a:r>
              <a:rPr lang="en-GB" sz="2200" spc="-150" dirty="0">
                <a:solidFill>
                  <a:schemeClr val="bg1"/>
                </a:solidFill>
              </a:rPr>
              <a:t>	</a:t>
            </a:r>
            <a:r>
              <a:rPr lang="en-GB" sz="2200" spc="-150" dirty="0" smtClean="0">
                <a:solidFill>
                  <a:schemeClr val="bg1"/>
                </a:solidFill>
              </a:rPr>
              <a:t>Noise concerns? Disruption 	during building? Is the plan 	good?</a:t>
            </a:r>
          </a:p>
          <a:p>
            <a:endParaRPr lang="en-GB" sz="2200" spc="-150" dirty="0">
              <a:solidFill>
                <a:schemeClr val="bg1"/>
              </a:solidFill>
            </a:endParaRPr>
          </a:p>
          <a:p>
            <a:pPr marL="342900" indent="-342900">
              <a:buClr>
                <a:schemeClr val="accent1"/>
              </a:buClr>
              <a:buFont typeface="Wingdings" pitchFamily="2" charset="2"/>
              <a:buChar char="§"/>
            </a:pPr>
            <a:r>
              <a:rPr lang="en-GB" sz="2200" spc="-150" dirty="0" smtClean="0">
                <a:solidFill>
                  <a:schemeClr val="bg1"/>
                </a:solidFill>
              </a:rPr>
              <a:t>Conservation groups</a:t>
            </a:r>
          </a:p>
          <a:p>
            <a:r>
              <a:rPr lang="en-GB" sz="2200" spc="-150" dirty="0">
                <a:solidFill>
                  <a:schemeClr val="bg1"/>
                </a:solidFill>
              </a:rPr>
              <a:t>	</a:t>
            </a:r>
            <a:r>
              <a:rPr lang="en-GB" sz="2200" spc="-150" dirty="0" smtClean="0">
                <a:solidFill>
                  <a:schemeClr val="bg1"/>
                </a:solidFill>
              </a:rPr>
              <a:t>Would the farm affect any birds?	Any other creatures at risk?</a:t>
            </a:r>
          </a:p>
          <a:p>
            <a:endParaRPr lang="en-GB" sz="2200" spc="-150" dirty="0" smtClean="0">
              <a:solidFill>
                <a:schemeClr val="bg1"/>
              </a:solidFill>
            </a:endParaRPr>
          </a:p>
          <a:p>
            <a:pPr marL="342900" indent="-342900">
              <a:buClr>
                <a:schemeClr val="accent1"/>
              </a:buClr>
              <a:buFont typeface="Wingdings" pitchFamily="2" charset="2"/>
              <a:buChar char="§"/>
            </a:pPr>
            <a:r>
              <a:rPr lang="en-GB" sz="2200" spc="-150" dirty="0" smtClean="0">
                <a:solidFill>
                  <a:schemeClr val="bg1"/>
                </a:solidFill>
              </a:rPr>
              <a:t>Ramblers’ clubs etc.</a:t>
            </a:r>
          </a:p>
          <a:p>
            <a:pPr>
              <a:buClr>
                <a:schemeClr val="accent1"/>
              </a:buClr>
            </a:pPr>
            <a:r>
              <a:rPr lang="en-GB" sz="2200" spc="-150" dirty="0">
                <a:solidFill>
                  <a:schemeClr val="bg1"/>
                </a:solidFill>
              </a:rPr>
              <a:t>	</a:t>
            </a:r>
            <a:r>
              <a:rPr lang="en-GB" sz="2200" spc="-150" dirty="0" smtClean="0">
                <a:solidFill>
                  <a:schemeClr val="bg1"/>
                </a:solidFill>
              </a:rPr>
              <a:t>Is the countryside used for any 	leisure activities? </a:t>
            </a:r>
            <a:endParaRPr lang="en-GB" sz="2200" spc="-150" dirty="0">
              <a:solidFill>
                <a:schemeClr val="bg1"/>
              </a:solidFill>
            </a:endParaRPr>
          </a:p>
          <a:p>
            <a:pPr marL="342900" indent="-342900">
              <a:buClr>
                <a:schemeClr val="accent1"/>
              </a:buClr>
              <a:buFont typeface="Wingdings" pitchFamily="2" charset="2"/>
              <a:buChar char="§"/>
            </a:pPr>
            <a:endParaRPr lang="en-GB" sz="2200" spc="-150" dirty="0" smtClean="0">
              <a:solidFill>
                <a:schemeClr val="bg1"/>
              </a:solidFill>
            </a:endParaRPr>
          </a:p>
          <a:p>
            <a:pPr marL="342900" indent="-342900">
              <a:buClr>
                <a:schemeClr val="accent1"/>
              </a:buClr>
              <a:buFont typeface="Wingdings" pitchFamily="2" charset="2"/>
              <a:buChar char="§"/>
            </a:pPr>
            <a:r>
              <a:rPr lang="en-GB" sz="2200" spc="-150" dirty="0" smtClean="0">
                <a:solidFill>
                  <a:schemeClr val="bg1"/>
                </a:solidFill>
              </a:rPr>
              <a:t>Farmers / rural businesses</a:t>
            </a:r>
          </a:p>
          <a:p>
            <a:pPr>
              <a:buClr>
                <a:schemeClr val="accent1"/>
              </a:buClr>
            </a:pPr>
            <a:r>
              <a:rPr lang="en-GB" sz="2200" spc="-150" dirty="0">
                <a:solidFill>
                  <a:schemeClr val="bg1"/>
                </a:solidFill>
              </a:rPr>
              <a:t>	</a:t>
            </a:r>
            <a:r>
              <a:rPr lang="en-GB" sz="2200" spc="-150" dirty="0" smtClean="0">
                <a:solidFill>
                  <a:schemeClr val="bg1"/>
                </a:solidFill>
              </a:rPr>
              <a:t>What impact will it have?</a:t>
            </a:r>
          </a:p>
        </p:txBody>
      </p:sp>
    </p:spTree>
    <p:extLst>
      <p:ext uri="{BB962C8B-B14F-4D97-AF65-F5344CB8AC3E}">
        <p14:creationId xmlns:p14="http://schemas.microsoft.com/office/powerpoint/2010/main" val="32851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1000"/>
                                        <p:tgtEl>
                                          <p:spTgt spid="9">
                                            <p:txEl>
                                              <p:pRg st="5" end="5"/>
                                            </p:txEl>
                                          </p:spTgt>
                                        </p:tgtEl>
                                      </p:cBhvr>
                                    </p:animEffect>
                                    <p:anim calcmode="lin" valueType="num">
                                      <p:cBhvr>
                                        <p:cTn id="2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1000"/>
                                        <p:tgtEl>
                                          <p:spTgt spid="9">
                                            <p:txEl>
                                              <p:pRg st="6" end="6"/>
                                            </p:txEl>
                                          </p:spTgt>
                                        </p:tgtEl>
                                      </p:cBhvr>
                                    </p:animEffect>
                                    <p:anim calcmode="lin" valueType="num">
                                      <p:cBhvr>
                                        <p:cTn id="2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1000"/>
                                        <p:tgtEl>
                                          <p:spTgt spid="9">
                                            <p:txEl>
                                              <p:pRg st="8" end="8"/>
                                            </p:txEl>
                                          </p:spTgt>
                                        </p:tgtEl>
                                      </p:cBhvr>
                                    </p:animEffect>
                                    <p:anim calcmode="lin" valueType="num">
                                      <p:cBhvr>
                                        <p:cTn id="3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1000"/>
                                        <p:tgtEl>
                                          <p:spTgt spid="9">
                                            <p:txEl>
                                              <p:pRg st="9" end="9"/>
                                            </p:txEl>
                                          </p:spTgt>
                                        </p:tgtEl>
                                      </p:cBhvr>
                                    </p:animEffect>
                                    <p:anim calcmode="lin" valueType="num">
                                      <p:cBhvr>
                                        <p:cTn id="3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1000"/>
                                        <p:tgtEl>
                                          <p:spTgt spid="9">
                                            <p:txEl>
                                              <p:pRg st="11" end="11"/>
                                            </p:txEl>
                                          </p:spTgt>
                                        </p:tgtEl>
                                      </p:cBhvr>
                                    </p:animEffect>
                                    <p:anim calcmode="lin" valueType="num">
                                      <p:cBhvr>
                                        <p:cTn id="4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fade">
                                      <p:cBhvr>
                                        <p:cTn id="47" dur="1000"/>
                                        <p:tgtEl>
                                          <p:spTgt spid="9">
                                            <p:txEl>
                                              <p:pRg st="12" end="12"/>
                                            </p:txEl>
                                          </p:spTgt>
                                        </p:tgtEl>
                                      </p:cBhvr>
                                    </p:animEffect>
                                    <p:anim calcmode="lin" valueType="num">
                                      <p:cBhvr>
                                        <p:cTn id="4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Pub quiz!</a:t>
            </a:r>
            <a:endParaRPr lang="en-GB" dirty="0"/>
          </a:p>
        </p:txBody>
      </p:sp>
      <p:sp>
        <p:nvSpPr>
          <p:cNvPr id="8" name="Picture Placeholder 7"/>
          <p:cNvSpPr>
            <a:spLocks noGrp="1"/>
          </p:cNvSpPr>
          <p:nvPr>
            <p:ph type="pic" idx="1"/>
          </p:nvPr>
        </p:nvSpPr>
        <p:spPr/>
      </p:sp>
      <p:sp>
        <p:nvSpPr>
          <p:cNvPr id="9" name="Text Placeholder 8"/>
          <p:cNvSpPr>
            <a:spLocks noGrp="1"/>
          </p:cNvSpPr>
          <p:nvPr>
            <p:ph type="body" sz="half" idx="2"/>
          </p:nvPr>
        </p:nvSpPr>
        <p:spPr/>
        <p:txBody>
          <a:bodyPr/>
          <a:lstStyle/>
          <a:p>
            <a:r>
              <a:rPr lang="en-GB" b="1" dirty="0" smtClean="0"/>
              <a:t>You </a:t>
            </a:r>
            <a:r>
              <a:rPr lang="en-GB" dirty="0" smtClean="0"/>
              <a:t>need to know how councils work – but to our readers, that stuff is boring.</a:t>
            </a:r>
          </a:p>
          <a:p>
            <a:endParaRPr lang="en-GB" b="1" dirty="0"/>
          </a:p>
          <a:p>
            <a:r>
              <a:rPr lang="en-GB" dirty="0" smtClean="0"/>
              <a:t>They just want to know how council decisions affect them.</a:t>
            </a:r>
          </a:p>
          <a:p>
            <a:endParaRPr lang="en-GB" dirty="0"/>
          </a:p>
          <a:p>
            <a:r>
              <a:rPr lang="en-GB" dirty="0" smtClean="0"/>
              <a:t>But when stories arise, you need to know which council is responsible for an issue.</a:t>
            </a:r>
          </a:p>
          <a:p>
            <a:endParaRPr lang="en-GB" dirty="0"/>
          </a:p>
          <a:p>
            <a:r>
              <a:rPr lang="en-GB" dirty="0" smtClean="0"/>
              <a:t>Get in teams of four, for a…</a:t>
            </a:r>
            <a:endParaRPr lang="en-GB" dirty="0"/>
          </a:p>
        </p:txBody>
      </p:sp>
      <p:pic>
        <p:nvPicPr>
          <p:cNvPr id="2050" name="Picture 2" descr="C:\Users\Rob\AppData\Local\Microsoft\Windows\Temporary Internet Files\Content.IE5\WERN1PA0\MP9003826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756" y="125569"/>
            <a:ext cx="4270215" cy="597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0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Meetings</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marL="342900" indent="-342900">
              <a:buFont typeface="Wingdings" pitchFamily="2" charset="2"/>
              <a:buChar char="§"/>
            </a:pPr>
            <a:r>
              <a:rPr lang="en-GB" dirty="0" smtClean="0"/>
              <a:t>All council meetings are open to the public – but not all are worth attending!</a:t>
            </a:r>
          </a:p>
          <a:p>
            <a:pPr marL="342900" indent="-342900">
              <a:buFont typeface="Wingdings" pitchFamily="2" charset="2"/>
              <a:buChar char="§"/>
            </a:pPr>
            <a:endParaRPr lang="en-GB" dirty="0"/>
          </a:p>
          <a:p>
            <a:pPr marL="342900" indent="-342900">
              <a:buFont typeface="Wingdings" pitchFamily="2" charset="2"/>
              <a:buChar char="§"/>
            </a:pPr>
            <a:r>
              <a:rPr lang="en-GB" dirty="0" smtClean="0"/>
              <a:t>Dates and times are published on council websites and at town halls</a:t>
            </a:r>
          </a:p>
          <a:p>
            <a:pPr marL="342900" indent="-342900">
              <a:buFont typeface="Wingdings" pitchFamily="2" charset="2"/>
              <a:buChar char="§"/>
            </a:pPr>
            <a:endParaRPr lang="en-GB" dirty="0"/>
          </a:p>
          <a:p>
            <a:pPr marL="342900" indent="-342900">
              <a:buFont typeface="Wingdings" pitchFamily="2" charset="2"/>
              <a:buChar char="§"/>
            </a:pPr>
            <a:r>
              <a:rPr lang="en-GB" dirty="0" smtClean="0"/>
              <a:t>Agendas are published a week in advance – and tell you exactly what is going to be debated</a:t>
            </a:r>
            <a:endParaRPr lang="en-GB" dirty="0"/>
          </a:p>
        </p:txBody>
      </p:sp>
      <p:pic>
        <p:nvPicPr>
          <p:cNvPr id="3074" name="Picture 2" descr="http://www.north-ayrshire.gov.uk/Images/News/Nov%2011/CouncilMeeting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8103"/>
          <a:stretch/>
        </p:blipFill>
        <p:spPr bwMode="auto">
          <a:xfrm>
            <a:off x="4611189" y="103031"/>
            <a:ext cx="4353299" cy="600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00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councils work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131794"/>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741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What’s going on?</a:t>
            </a:r>
            <a:endParaRPr lang="en-GB" dirty="0"/>
          </a:p>
        </p:txBody>
      </p:sp>
      <p:sp>
        <p:nvSpPr>
          <p:cNvPr id="5" name="Content Placeholder 4"/>
          <p:cNvSpPr>
            <a:spLocks noGrp="1"/>
          </p:cNvSpPr>
          <p:nvPr>
            <p:ph idx="1"/>
          </p:nvPr>
        </p:nvSpPr>
        <p:spPr>
          <a:xfrm>
            <a:off x="3710866" y="115910"/>
            <a:ext cx="4594934" cy="4456089"/>
          </a:xfrm>
        </p:spPr>
        <p:txBody>
          <a:bodyPr>
            <a:normAutofit/>
          </a:bodyPr>
          <a:lstStyle/>
          <a:p>
            <a:pPr marL="0" indent="0">
              <a:buNone/>
            </a:pPr>
            <a:r>
              <a:rPr lang="en-GB" b="1" dirty="0" smtClean="0">
                <a:solidFill>
                  <a:schemeClr val="bg1"/>
                </a:solidFill>
              </a:rPr>
              <a:t>Finding agendas</a:t>
            </a:r>
          </a:p>
          <a:p>
            <a:pPr>
              <a:buFont typeface="Wingdings" pitchFamily="2" charset="2"/>
              <a:buChar char="§"/>
            </a:pPr>
            <a:r>
              <a:rPr lang="en-GB" dirty="0" smtClean="0">
                <a:solidFill>
                  <a:schemeClr val="bg1"/>
                </a:solidFill>
              </a:rPr>
              <a:t>Go to www.medway.gov.uk</a:t>
            </a:r>
          </a:p>
          <a:p>
            <a:pPr>
              <a:buFont typeface="Wingdings" pitchFamily="2" charset="2"/>
              <a:buChar char="§"/>
            </a:pPr>
            <a:endParaRPr lang="en-GB" dirty="0" smtClean="0">
              <a:solidFill>
                <a:schemeClr val="bg1"/>
              </a:solidFill>
            </a:endParaRPr>
          </a:p>
          <a:p>
            <a:pPr>
              <a:buFont typeface="Wingdings" pitchFamily="2" charset="2"/>
              <a:buChar char="§"/>
            </a:pPr>
            <a:r>
              <a:rPr lang="en-GB" dirty="0" smtClean="0">
                <a:solidFill>
                  <a:schemeClr val="bg1"/>
                </a:solidFill>
              </a:rPr>
              <a:t>Click on “Council and democracy”</a:t>
            </a:r>
          </a:p>
          <a:p>
            <a:pPr>
              <a:buFont typeface="Wingdings" pitchFamily="2" charset="2"/>
              <a:buChar char="§"/>
            </a:pPr>
            <a:endParaRPr lang="en-GB" dirty="0" smtClean="0">
              <a:solidFill>
                <a:schemeClr val="bg1"/>
              </a:solidFill>
            </a:endParaRPr>
          </a:p>
          <a:p>
            <a:pPr>
              <a:buFont typeface="Wingdings" pitchFamily="2" charset="2"/>
              <a:buChar char="§"/>
            </a:pPr>
            <a:r>
              <a:rPr lang="en-GB" dirty="0" smtClean="0">
                <a:solidFill>
                  <a:schemeClr val="bg1"/>
                </a:solidFill>
              </a:rPr>
              <a:t>Scroll down the text until you find the “Council meetings” link</a:t>
            </a:r>
          </a:p>
          <a:p>
            <a:pPr>
              <a:buFont typeface="Wingdings" pitchFamily="2" charset="2"/>
              <a:buChar char="§"/>
            </a:pPr>
            <a:endParaRPr lang="en-GB" dirty="0">
              <a:solidFill>
                <a:schemeClr val="bg1"/>
              </a:solidFill>
            </a:endParaRPr>
          </a:p>
          <a:p>
            <a:pPr>
              <a:buFont typeface="Wingdings" pitchFamily="2" charset="2"/>
              <a:buChar char="§"/>
            </a:pPr>
            <a:r>
              <a:rPr lang="en-GB" dirty="0" smtClean="0">
                <a:solidFill>
                  <a:schemeClr val="bg1"/>
                </a:solidFill>
              </a:rPr>
              <a:t>This opens a calendar of meetings</a:t>
            </a:r>
          </a:p>
          <a:p>
            <a:pPr>
              <a:buFont typeface="Wingdings" pitchFamily="2" charset="2"/>
              <a:buChar char="§"/>
            </a:pPr>
            <a:endParaRPr lang="en-GB" dirty="0" smtClean="0">
              <a:solidFill>
                <a:schemeClr val="bg1"/>
              </a:solidFill>
            </a:endParaRPr>
          </a:p>
          <a:p>
            <a:pPr>
              <a:buFont typeface="Wingdings" pitchFamily="2" charset="2"/>
              <a:buChar char="§"/>
            </a:pPr>
            <a:r>
              <a:rPr lang="en-GB" dirty="0" smtClean="0">
                <a:solidFill>
                  <a:schemeClr val="bg1"/>
                </a:solidFill>
              </a:rPr>
              <a:t>Click on “Planning committee” on Nov 14</a:t>
            </a:r>
            <a:endParaRPr lang="en-GB" dirty="0">
              <a:solidFill>
                <a:schemeClr val="bg1"/>
              </a:solidFill>
            </a:endParaRPr>
          </a:p>
        </p:txBody>
      </p:sp>
      <p:sp>
        <p:nvSpPr>
          <p:cNvPr id="6" name="Text Placeholder 5"/>
          <p:cNvSpPr>
            <a:spLocks noGrp="1"/>
          </p:cNvSpPr>
          <p:nvPr>
            <p:ph type="body" sz="half" idx="2"/>
          </p:nvPr>
        </p:nvSpPr>
        <p:spPr/>
        <p:txBody>
          <a:bodyPr/>
          <a:lstStyle/>
          <a:p>
            <a:pPr marL="342900" indent="-342900">
              <a:buFont typeface="Wingdings" pitchFamily="2" charset="2"/>
              <a:buChar char="§"/>
            </a:pPr>
            <a:r>
              <a:rPr lang="en-GB" dirty="0" smtClean="0"/>
              <a:t>Agendas give you a good idea of what you’re in for…</a:t>
            </a:r>
          </a:p>
          <a:p>
            <a:pPr marL="342900" indent="-342900">
              <a:buFont typeface="Wingdings" pitchFamily="2" charset="2"/>
              <a:buChar char="§"/>
            </a:pPr>
            <a:endParaRPr lang="en-GB" dirty="0"/>
          </a:p>
          <a:p>
            <a:pPr marL="342900" indent="-342900">
              <a:buFont typeface="Wingdings" pitchFamily="2" charset="2"/>
              <a:buChar char="§"/>
            </a:pPr>
            <a:r>
              <a:rPr lang="en-GB" dirty="0" smtClean="0"/>
              <a:t>Use them wisely</a:t>
            </a:r>
          </a:p>
          <a:p>
            <a:pPr marL="342900" indent="-342900">
              <a:buFont typeface="Wingdings" pitchFamily="2" charset="2"/>
              <a:buChar char="§"/>
            </a:pPr>
            <a:endParaRPr lang="en-GB" dirty="0"/>
          </a:p>
          <a:p>
            <a:pPr marL="342900" indent="-342900">
              <a:buFont typeface="Wingdings" pitchFamily="2" charset="2"/>
              <a:buChar char="§"/>
            </a:pPr>
            <a:r>
              <a:rPr lang="en-GB" dirty="0" smtClean="0"/>
              <a:t>We’re going to look at what’s happening at tomorrow’s planning meeting</a:t>
            </a:r>
            <a:endParaRPr lang="en-GB" dirty="0"/>
          </a:p>
        </p:txBody>
      </p:sp>
    </p:spTree>
    <p:extLst>
      <p:ext uri="{BB962C8B-B14F-4D97-AF65-F5344CB8AC3E}">
        <p14:creationId xmlns:p14="http://schemas.microsoft.com/office/powerpoint/2010/main" val="190255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Basics</a:t>
            </a:r>
            <a:endParaRPr lang="en-GB"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pPr marL="342900" indent="-342900">
              <a:buFont typeface="Wingdings" pitchFamily="2" charset="2"/>
              <a:buChar char="§"/>
            </a:pPr>
            <a:r>
              <a:rPr lang="en-GB" dirty="0" smtClean="0"/>
              <a:t>Look for an agenda </a:t>
            </a:r>
            <a:r>
              <a:rPr lang="en-GB" dirty="0" err="1" smtClean="0"/>
              <a:t>frontsheet</a:t>
            </a:r>
            <a:endParaRPr lang="en-GB" dirty="0" smtClean="0"/>
          </a:p>
          <a:p>
            <a:pPr marL="342900" indent="-342900">
              <a:buFont typeface="Wingdings" pitchFamily="2" charset="2"/>
              <a:buChar char="§"/>
            </a:pPr>
            <a:endParaRPr lang="en-GB" dirty="0"/>
          </a:p>
          <a:p>
            <a:pPr marL="342900" indent="-342900">
              <a:buFont typeface="Wingdings" pitchFamily="2" charset="2"/>
              <a:buChar char="§"/>
            </a:pPr>
            <a:r>
              <a:rPr lang="en-GB" dirty="0" smtClean="0"/>
              <a:t>It tells you where and when the meeting will be held</a:t>
            </a:r>
          </a:p>
          <a:p>
            <a:pPr marL="342900" indent="-342900">
              <a:buFont typeface="Wingdings" pitchFamily="2" charset="2"/>
              <a:buChar char="§"/>
            </a:pPr>
            <a:endParaRPr lang="en-GB" dirty="0"/>
          </a:p>
          <a:p>
            <a:pPr marL="342900" indent="-342900">
              <a:buFont typeface="Wingdings" pitchFamily="2" charset="2"/>
              <a:buChar char="§"/>
            </a:pPr>
            <a:r>
              <a:rPr lang="en-GB" dirty="0" smtClean="0"/>
              <a:t>The print (or </a:t>
            </a:r>
            <a:r>
              <a:rPr lang="en-GB" dirty="0" err="1" smtClean="0"/>
              <a:t>pdf</a:t>
            </a:r>
            <a:r>
              <a:rPr lang="en-GB" dirty="0" smtClean="0"/>
              <a:t>) version also gives you the surnames of every councillor on the committee.</a:t>
            </a:r>
          </a:p>
          <a:p>
            <a:pPr marL="342900" indent="-342900">
              <a:buFont typeface="Wingdings" pitchFamily="2" charset="2"/>
              <a:buChar char="§"/>
            </a:pPr>
            <a:endParaRPr lang="en-GB" dirty="0"/>
          </a:p>
          <a:p>
            <a:pPr marL="342900" indent="-342900">
              <a:buFont typeface="Wingdings" pitchFamily="2" charset="2"/>
              <a:buChar char="§"/>
            </a:pPr>
            <a:r>
              <a:rPr lang="en-GB" dirty="0" smtClean="0"/>
              <a:t>That </a:t>
            </a:r>
            <a:r>
              <a:rPr lang="en-GB" b="1" dirty="0" smtClean="0"/>
              <a:t>will</a:t>
            </a:r>
            <a:r>
              <a:rPr lang="en-GB" dirty="0" smtClean="0"/>
              <a:t> be useful!</a:t>
            </a:r>
          </a:p>
        </p:txBody>
      </p:sp>
      <p:graphicFrame>
        <p:nvGraphicFramePr>
          <p:cNvPr id="8" name="Object 7"/>
          <p:cNvGraphicFramePr>
            <a:graphicFrameLocks noChangeAspect="1"/>
          </p:cNvGraphicFramePr>
          <p:nvPr>
            <p:extLst>
              <p:ext uri="{D42A27DB-BD31-4B8C-83A1-F6EECF244321}">
                <p14:modId xmlns:p14="http://schemas.microsoft.com/office/powerpoint/2010/main" val="3626263337"/>
              </p:ext>
            </p:extLst>
          </p:nvPr>
        </p:nvGraphicFramePr>
        <p:xfrm>
          <a:off x="4662152" y="109113"/>
          <a:ext cx="4237942" cy="5997310"/>
        </p:xfrm>
        <a:graphic>
          <a:graphicData uri="http://schemas.openxmlformats.org/presentationml/2006/ole">
            <mc:AlternateContent xmlns:mc="http://schemas.openxmlformats.org/markup-compatibility/2006">
              <mc:Choice xmlns:v="urn:schemas-microsoft-com:vml" Requires="v">
                <p:oleObj spid="_x0000_s4161" name="Acrobat Document" r:id="rId3" imgW="5667139" imgH="8019997" progId="AcroExch.Document.7">
                  <p:embed/>
                </p:oleObj>
              </mc:Choice>
              <mc:Fallback>
                <p:oleObj name="Acrobat Document" r:id="rId3" imgW="5667139" imgH="8019997" progId="AcroExch.Document.7">
                  <p:embed/>
                  <p:pic>
                    <p:nvPicPr>
                      <p:cNvPr id="0" name=""/>
                      <p:cNvPicPr/>
                      <p:nvPr/>
                    </p:nvPicPr>
                    <p:blipFill>
                      <a:blip r:embed="rId4"/>
                      <a:stretch>
                        <a:fillRect/>
                      </a:stretch>
                    </p:blipFill>
                    <p:spPr>
                      <a:xfrm>
                        <a:off x="4662152" y="109113"/>
                        <a:ext cx="4237942" cy="5997310"/>
                      </a:xfrm>
                      <a:prstGeom prst="rect">
                        <a:avLst/>
                      </a:prstGeom>
                    </p:spPr>
                  </p:pic>
                </p:oleObj>
              </mc:Fallback>
            </mc:AlternateContent>
          </a:graphicData>
        </a:graphic>
      </p:graphicFrame>
    </p:spTree>
    <p:extLst>
      <p:ext uri="{BB962C8B-B14F-4D97-AF65-F5344CB8AC3E}">
        <p14:creationId xmlns:p14="http://schemas.microsoft.com/office/powerpoint/2010/main" val="243609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Basics</a:t>
            </a:r>
            <a:endParaRPr lang="en-GB" dirty="0"/>
          </a:p>
        </p:txBody>
      </p:sp>
      <p:sp>
        <p:nvSpPr>
          <p:cNvPr id="5" name="Content Placeholder 4"/>
          <p:cNvSpPr>
            <a:spLocks noGrp="1"/>
          </p:cNvSpPr>
          <p:nvPr>
            <p:ph idx="1"/>
          </p:nvPr>
        </p:nvSpPr>
        <p:spPr>
          <a:xfrm>
            <a:off x="3710866" y="128790"/>
            <a:ext cx="4594934" cy="4443210"/>
          </a:xfrm>
        </p:spPr>
        <p:txBody>
          <a:bodyPr/>
          <a:lstStyle/>
          <a:p>
            <a:pPr marL="0" indent="0">
              <a:buNone/>
            </a:pPr>
            <a:r>
              <a:rPr lang="en-GB" sz="4000" b="1" spc="-300" dirty="0" smtClean="0">
                <a:solidFill>
                  <a:schemeClr val="bg1"/>
                </a:solidFill>
              </a:rPr>
              <a:t>Jargon</a:t>
            </a:r>
          </a:p>
          <a:p>
            <a:pPr marL="0" indent="0">
              <a:buNone/>
            </a:pPr>
            <a:r>
              <a:rPr lang="en-GB" dirty="0" smtClean="0">
                <a:solidFill>
                  <a:schemeClr val="bg1"/>
                </a:solidFill>
              </a:rPr>
              <a:t>You will see some horrific language used in council reports. Never allow it to be repeated in your stories!</a:t>
            </a:r>
          </a:p>
          <a:p>
            <a:pPr marL="0" indent="0">
              <a:buNone/>
            </a:pPr>
            <a:endParaRPr lang="en-GB" dirty="0">
              <a:solidFill>
                <a:schemeClr val="bg1"/>
              </a:solidFill>
            </a:endParaRPr>
          </a:p>
          <a:p>
            <a:pPr marL="0" indent="0">
              <a:buNone/>
            </a:pPr>
            <a:r>
              <a:rPr lang="en-GB" sz="4000" b="1" spc="-300" dirty="0" smtClean="0">
                <a:solidFill>
                  <a:schemeClr val="bg1"/>
                </a:solidFill>
              </a:rPr>
              <a:t>Process</a:t>
            </a:r>
          </a:p>
          <a:p>
            <a:pPr marL="0" indent="0">
              <a:buNone/>
            </a:pPr>
            <a:r>
              <a:rPr lang="en-GB" dirty="0" smtClean="0">
                <a:solidFill>
                  <a:schemeClr val="bg1"/>
                </a:solidFill>
              </a:rPr>
              <a:t>Don’t write about the process of a council meeting – unless there is a proper reason to. Always look for ways to relate a debate to your readers’ lives.</a:t>
            </a:r>
            <a:endParaRPr lang="en-GB" dirty="0">
              <a:solidFill>
                <a:schemeClr val="bg1"/>
              </a:solidFill>
            </a:endParaRPr>
          </a:p>
        </p:txBody>
      </p:sp>
      <p:sp>
        <p:nvSpPr>
          <p:cNvPr id="6" name="Text Placeholder 5"/>
          <p:cNvSpPr>
            <a:spLocks noGrp="1"/>
          </p:cNvSpPr>
          <p:nvPr>
            <p:ph type="body" sz="half" idx="2"/>
          </p:nvPr>
        </p:nvSpPr>
        <p:spPr/>
        <p:txBody>
          <a:bodyPr/>
          <a:lstStyle/>
          <a:p>
            <a:r>
              <a:rPr lang="en-GB" dirty="0" smtClean="0"/>
              <a:t>Meetings are not covered as one event.</a:t>
            </a:r>
          </a:p>
          <a:p>
            <a:endParaRPr lang="en-GB" dirty="0"/>
          </a:p>
          <a:p>
            <a:r>
              <a:rPr lang="en-GB" dirty="0" smtClean="0"/>
              <a:t>Each item is a separate story.</a:t>
            </a:r>
          </a:p>
          <a:p>
            <a:endParaRPr lang="en-GB" dirty="0"/>
          </a:p>
          <a:p>
            <a:r>
              <a:rPr lang="en-GB" dirty="0" smtClean="0"/>
              <a:t>And you must weigh up whether each item is worth covering at all.</a:t>
            </a:r>
            <a:endParaRPr lang="en-GB" dirty="0"/>
          </a:p>
        </p:txBody>
      </p:sp>
    </p:spTree>
    <p:extLst>
      <p:ext uri="{BB962C8B-B14F-4D97-AF65-F5344CB8AC3E}">
        <p14:creationId xmlns:p14="http://schemas.microsoft.com/office/powerpoint/2010/main" val="697746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Spotting stories</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GB" b="1" dirty="0" smtClean="0"/>
              <a:t>Look down the list quickly – </a:t>
            </a:r>
            <a:r>
              <a:rPr lang="en-GB" dirty="0" smtClean="0"/>
              <a:t>tell me which two items will make the best stories.</a:t>
            </a:r>
          </a:p>
          <a:p>
            <a:r>
              <a:rPr lang="en-GB" b="1" dirty="0" smtClean="0"/>
              <a:t> </a:t>
            </a:r>
          </a:p>
          <a:p>
            <a:pPr marL="457200" indent="-457200">
              <a:buAutoNum type="arabicPeriod"/>
            </a:pPr>
            <a:r>
              <a:rPr lang="en-GB" dirty="0" smtClean="0"/>
              <a:t>34 homes at Amherst Hill</a:t>
            </a:r>
          </a:p>
          <a:p>
            <a:pPr marL="457200" indent="-457200">
              <a:buAutoNum type="arabicPeriod"/>
            </a:pPr>
            <a:endParaRPr lang="en-GB" dirty="0" smtClean="0"/>
          </a:p>
          <a:p>
            <a:pPr marL="457200" indent="-457200">
              <a:buAutoNum type="arabicPeriod"/>
            </a:pPr>
            <a:r>
              <a:rPr lang="en-GB" dirty="0" smtClean="0"/>
              <a:t>Bank turning into a café in Gillingham</a:t>
            </a:r>
          </a:p>
          <a:p>
            <a:pPr marL="457200" indent="-457200">
              <a:buAutoNum type="arabicPeriod"/>
            </a:pPr>
            <a:endParaRPr lang="en-GB" dirty="0"/>
          </a:p>
          <a:p>
            <a:r>
              <a:rPr lang="en-GB" dirty="0" smtClean="0"/>
              <a:t>Why are these the best stories?</a:t>
            </a:r>
          </a:p>
          <a:p>
            <a:r>
              <a:rPr lang="en-GB" dirty="0" smtClean="0"/>
              <a:t>Why ditch the others?</a:t>
            </a:r>
            <a:endParaRPr lang="en-GB" dirty="0"/>
          </a:p>
        </p:txBody>
      </p:sp>
      <p:pic>
        <p:nvPicPr>
          <p:cNvPr id="5122" name="Picture 2" descr="http://www.avforums.com/forums/attachments/home-cinema-building-diy/67022d1196210695-extension-home-cinema-room-house-extension-project_edited.jpg"/>
          <p:cNvPicPr>
            <a:picLocks noChangeAspect="1" noChangeArrowheads="1"/>
          </p:cNvPicPr>
          <p:nvPr/>
        </p:nvPicPr>
        <p:blipFill rotWithShape="1">
          <a:blip r:embed="rId2">
            <a:extLst>
              <a:ext uri="{28A0092B-C50C-407E-A947-70E740481C1C}">
                <a14:useLocalDpi xmlns:a14="http://schemas.microsoft.com/office/drawing/2010/main" val="0"/>
              </a:ext>
            </a:extLst>
          </a:blip>
          <a:srcRect l="6490" t="-1139" r="33785" b="1139"/>
          <a:stretch/>
        </p:blipFill>
        <p:spPr bwMode="auto">
          <a:xfrm>
            <a:off x="4549140" y="103031"/>
            <a:ext cx="4415348" cy="60008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329" t="32159" r="14944" b="10486"/>
          <a:stretch/>
        </p:blipFill>
        <p:spPr bwMode="auto">
          <a:xfrm>
            <a:off x="4549140" y="103031"/>
            <a:ext cx="4415348" cy="600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anim calcmode="lin" valueType="num">
                                      <p:cBhvr>
                                        <p:cTn id="2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1000"/>
                                        <p:tgtEl>
                                          <p:spTgt spid="5123"/>
                                        </p:tgtEl>
                                      </p:cBhvr>
                                    </p:animEffect>
                                    <p:anim calcmode="lin" valueType="num">
                                      <p:cBhvr>
                                        <p:cTn id="28" dur="1000" fill="hold"/>
                                        <p:tgtEl>
                                          <p:spTgt spid="5123"/>
                                        </p:tgtEl>
                                        <p:attrNameLst>
                                          <p:attrName>ppt_x</p:attrName>
                                        </p:attrNameLst>
                                      </p:cBhvr>
                                      <p:tavLst>
                                        <p:tav tm="0">
                                          <p:val>
                                            <p:strVal val="#ppt_x"/>
                                          </p:val>
                                        </p:tav>
                                        <p:tav tm="100000">
                                          <p:val>
                                            <p:strVal val="#ppt_x"/>
                                          </p:val>
                                        </p:tav>
                                      </p:tavLst>
                                    </p:anim>
                                    <p:anim calcmode="lin" valueType="num">
                                      <p:cBhvr>
                                        <p:cTn id="2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Council stories (groan)</a:t>
            </a:r>
            <a:endParaRPr lang="en-GB" dirty="0"/>
          </a:p>
        </p:txBody>
      </p:sp>
      <p:sp>
        <p:nvSpPr>
          <p:cNvPr id="3" name="Content Placeholder 2"/>
          <p:cNvSpPr>
            <a:spLocks noGrp="1"/>
          </p:cNvSpPr>
          <p:nvPr>
            <p:ph idx="1"/>
          </p:nvPr>
        </p:nvSpPr>
        <p:spPr>
          <a:xfrm>
            <a:off x="755576" y="764704"/>
            <a:ext cx="6264696" cy="648072"/>
          </a:xfrm>
        </p:spPr>
        <p:txBody>
          <a:bodyPr>
            <a:noAutofit/>
          </a:bodyPr>
          <a:lstStyle/>
          <a:p>
            <a:pPr marL="0" indent="0">
              <a:buNone/>
            </a:pPr>
            <a:r>
              <a:rPr lang="en-GB" sz="3600" dirty="0" smtClean="0">
                <a:latin typeface="Adobe Heiti Std R" pitchFamily="34" charset="-128"/>
                <a:ea typeface="Adobe Heiti Std R" pitchFamily="34" charset="-128"/>
              </a:rPr>
              <a:t>Councillors are to debate…</a:t>
            </a:r>
            <a:endParaRPr lang="en-GB" sz="3600" dirty="0">
              <a:latin typeface="Adobe Heiti Std R" pitchFamily="34" charset="-128"/>
              <a:ea typeface="Adobe Heiti Std R" pitchFamily="34" charset="-128"/>
            </a:endParaRPr>
          </a:p>
        </p:txBody>
      </p:sp>
      <p:sp>
        <p:nvSpPr>
          <p:cNvPr id="4" name="TextBox 3"/>
          <p:cNvSpPr txBox="1"/>
          <p:nvPr/>
        </p:nvSpPr>
        <p:spPr>
          <a:xfrm>
            <a:off x="3991644" y="1484784"/>
            <a:ext cx="4278031" cy="646331"/>
          </a:xfrm>
          <a:prstGeom prst="rect">
            <a:avLst/>
          </a:prstGeom>
          <a:noFill/>
        </p:spPr>
        <p:txBody>
          <a:bodyPr wrap="none" rtlCol="0">
            <a:spAutoFit/>
          </a:bodyPr>
          <a:lstStyle/>
          <a:p>
            <a:r>
              <a:rPr lang="en-GB" sz="3600" spc="-150" dirty="0" smtClean="0"/>
              <a:t>Medway Council is to…</a:t>
            </a:r>
            <a:endParaRPr lang="en-GB" sz="3600" spc="-150" dirty="0"/>
          </a:p>
        </p:txBody>
      </p:sp>
      <p:sp>
        <p:nvSpPr>
          <p:cNvPr id="6" name="Content Placeholder 2"/>
          <p:cNvSpPr txBox="1">
            <a:spLocks/>
          </p:cNvSpPr>
          <p:nvPr/>
        </p:nvSpPr>
        <p:spPr>
          <a:xfrm>
            <a:off x="781184" y="2283515"/>
            <a:ext cx="6887160" cy="648072"/>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2000" kern="1200" spc="-15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2000" kern="1200" spc="-15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GB" sz="3600" b="1" dirty="0" smtClean="0"/>
              <a:t>Kent Council </a:t>
            </a:r>
            <a:r>
              <a:rPr lang="en-GB" sz="3600" b="1" dirty="0" err="1"/>
              <a:t>C</a:t>
            </a:r>
            <a:r>
              <a:rPr lang="en-GB" sz="3600" b="1" dirty="0" err="1" smtClean="0"/>
              <a:t>ouncil</a:t>
            </a:r>
            <a:r>
              <a:rPr lang="en-GB" sz="3600" b="1" dirty="0" smtClean="0"/>
              <a:t> has decided…</a:t>
            </a:r>
            <a:endParaRPr lang="en-GB" sz="3600" b="1" dirty="0"/>
          </a:p>
        </p:txBody>
      </p:sp>
      <p:sp>
        <p:nvSpPr>
          <p:cNvPr id="7" name="TextBox 6"/>
          <p:cNvSpPr txBox="1"/>
          <p:nvPr/>
        </p:nvSpPr>
        <p:spPr>
          <a:xfrm>
            <a:off x="2302217" y="3042232"/>
            <a:ext cx="6269665" cy="646331"/>
          </a:xfrm>
          <a:prstGeom prst="rect">
            <a:avLst/>
          </a:prstGeom>
          <a:noFill/>
        </p:spPr>
        <p:txBody>
          <a:bodyPr wrap="none" rtlCol="0">
            <a:spAutoFit/>
          </a:bodyPr>
          <a:lstStyle/>
          <a:p>
            <a:r>
              <a:rPr lang="en-GB" sz="3600" spc="-150" dirty="0" smtClean="0">
                <a:latin typeface="Consolas" pitchFamily="49" charset="0"/>
                <a:cs typeface="Consolas" pitchFamily="49" charset="0"/>
              </a:rPr>
              <a:t>…according to councillors.</a:t>
            </a:r>
            <a:endParaRPr lang="en-GB" sz="3600" spc="-150" dirty="0">
              <a:latin typeface="Consolas" pitchFamily="49" charset="0"/>
              <a:cs typeface="Consolas" pitchFamily="49" charset="0"/>
            </a:endParaRPr>
          </a:p>
        </p:txBody>
      </p:sp>
      <p:sp>
        <p:nvSpPr>
          <p:cNvPr id="8" name="Content Placeholder 2"/>
          <p:cNvSpPr txBox="1">
            <a:spLocks/>
          </p:cNvSpPr>
          <p:nvPr/>
        </p:nvSpPr>
        <p:spPr>
          <a:xfrm>
            <a:off x="781184" y="3791595"/>
            <a:ext cx="6743143" cy="648072"/>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200" kern="1200" spc="-15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2000" kern="1200" spc="-15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2000" kern="1200" spc="-15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GB" sz="3600" dirty="0" smtClean="0">
                <a:latin typeface="Franklin Gothic Medium" pitchFamily="34" charset="0"/>
              </a:rPr>
              <a:t>The council will cut spending on…</a:t>
            </a:r>
            <a:endParaRPr lang="en-GB" sz="3600" dirty="0">
              <a:latin typeface="Franklin Gothic Medium" pitchFamily="34" charset="0"/>
            </a:endParaRPr>
          </a:p>
        </p:txBody>
      </p:sp>
      <p:sp>
        <p:nvSpPr>
          <p:cNvPr id="9" name="TextBox 8"/>
          <p:cNvSpPr txBox="1"/>
          <p:nvPr/>
        </p:nvSpPr>
        <p:spPr>
          <a:xfrm>
            <a:off x="1370078" y="4607093"/>
            <a:ext cx="7045518" cy="523220"/>
          </a:xfrm>
          <a:prstGeom prst="rect">
            <a:avLst/>
          </a:prstGeom>
          <a:noFill/>
        </p:spPr>
        <p:txBody>
          <a:bodyPr wrap="none" rtlCol="0">
            <a:spAutoFit/>
          </a:bodyPr>
          <a:lstStyle/>
          <a:p>
            <a:r>
              <a:rPr lang="en-GB" sz="2800" spc="-150" dirty="0" smtClean="0">
                <a:latin typeface="Vani" pitchFamily="34" charset="0"/>
                <a:cs typeface="Vani" pitchFamily="34" charset="0"/>
              </a:rPr>
              <a:t>A council overview and scrutiny committee will…</a:t>
            </a:r>
            <a:endParaRPr lang="en-GB" sz="2800" spc="-150" dirty="0">
              <a:latin typeface="Vani" pitchFamily="34" charset="0"/>
              <a:cs typeface="Vani" pitchFamily="34" charset="0"/>
            </a:endParaRPr>
          </a:p>
        </p:txBody>
      </p:sp>
    </p:spTree>
    <p:extLst>
      <p:ext uri="{BB962C8B-B14F-4D97-AF65-F5344CB8AC3E}">
        <p14:creationId xmlns:p14="http://schemas.microsoft.com/office/powerpoint/2010/main" val="301202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café?</a:t>
            </a:r>
            <a:endParaRPr lang="en-GB" dirty="0"/>
          </a:p>
        </p:txBody>
      </p:sp>
      <p:sp>
        <p:nvSpPr>
          <p:cNvPr id="7" name="Text Placeholder 6"/>
          <p:cNvSpPr>
            <a:spLocks noGrp="1"/>
          </p:cNvSpPr>
          <p:nvPr>
            <p:ph type="body" sz="half" idx="2"/>
          </p:nvPr>
        </p:nvSpPr>
        <p:spPr/>
        <p:txBody>
          <a:bodyPr/>
          <a:lstStyle/>
          <a:p>
            <a:pPr marL="342900" indent="-342900">
              <a:buFont typeface="Wingdings" pitchFamily="2" charset="2"/>
              <a:buChar char="§"/>
            </a:pPr>
            <a:r>
              <a:rPr lang="en-GB" dirty="0" smtClean="0"/>
              <a:t>Click on the “report” link for item 10 – the bank.</a:t>
            </a:r>
          </a:p>
          <a:p>
            <a:pPr marL="342900" indent="-342900">
              <a:buFont typeface="Wingdings" pitchFamily="2" charset="2"/>
              <a:buChar char="§"/>
            </a:pPr>
            <a:r>
              <a:rPr lang="en-GB" dirty="0" smtClean="0"/>
              <a:t>Reports to council meetings all follow the same format.</a:t>
            </a:r>
          </a:p>
          <a:p>
            <a:pPr marL="342900" indent="-342900">
              <a:buFont typeface="Wingdings" pitchFamily="2" charset="2"/>
              <a:buChar char="§"/>
            </a:pPr>
            <a:r>
              <a:rPr lang="en-GB" dirty="0" smtClean="0"/>
              <a:t>There will be a recommendation, and background details.</a:t>
            </a:r>
          </a:p>
          <a:p>
            <a:pPr marL="342900" indent="-342900">
              <a:buFont typeface="Wingdings" pitchFamily="2" charset="2"/>
              <a:buChar char="§"/>
            </a:pPr>
            <a:r>
              <a:rPr lang="en-GB" dirty="0" smtClean="0"/>
              <a:t>Skim read it and make a note of a potential angle for the story.</a:t>
            </a:r>
          </a:p>
        </p:txBody>
      </p:sp>
      <p:sp>
        <p:nvSpPr>
          <p:cNvPr id="6" name="Picture Placeholder 5"/>
          <p:cNvSpPr>
            <a:spLocks noGrp="1"/>
          </p:cNvSpPr>
          <p:nvPr>
            <p:ph type="pic" idx="1"/>
          </p:nvPr>
        </p:nvSpPr>
        <p:spPr/>
      </p:sp>
      <p:pic>
        <p:nvPicPr>
          <p:cNvPr id="6146" name="Picture 2" descr="http://static.guim.co.uk/sys-images/Guardian/Pix/pictures/2011/4/14/1302810566340/Lloyds-007.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34" b="11053"/>
          <a:stretch/>
        </p:blipFill>
        <p:spPr bwMode="auto">
          <a:xfrm>
            <a:off x="850392" y="57150"/>
            <a:ext cx="7391400" cy="31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9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New café?</a:t>
            </a:r>
            <a:endParaRPr lang="en-GB" dirty="0"/>
          </a:p>
        </p:txBody>
      </p:sp>
      <p:sp>
        <p:nvSpPr>
          <p:cNvPr id="6" name="Content Placeholder 5"/>
          <p:cNvSpPr>
            <a:spLocks noGrp="1"/>
          </p:cNvSpPr>
          <p:nvPr>
            <p:ph idx="1"/>
          </p:nvPr>
        </p:nvSpPr>
        <p:spPr>
          <a:xfrm>
            <a:off x="762000" y="154546"/>
            <a:ext cx="7543800" cy="4417454"/>
          </a:xfrm>
        </p:spPr>
        <p:txBody>
          <a:bodyPr/>
          <a:lstStyle/>
          <a:p>
            <a:pPr marL="0" indent="0">
              <a:buNone/>
            </a:pPr>
            <a:r>
              <a:rPr lang="en-GB" dirty="0" smtClean="0">
                <a:solidFill>
                  <a:schemeClr val="bg1"/>
                </a:solidFill>
              </a:rPr>
              <a:t>Questions</a:t>
            </a:r>
            <a:r>
              <a:rPr lang="en-GB" dirty="0" smtClean="0"/>
              <a:t>	Is the bank already closed?</a:t>
            </a:r>
          </a:p>
          <a:p>
            <a:pPr marL="0" indent="0">
              <a:buNone/>
            </a:pPr>
            <a:r>
              <a:rPr lang="en-GB" dirty="0"/>
              <a:t>	</a:t>
            </a:r>
            <a:r>
              <a:rPr lang="en-GB" dirty="0" smtClean="0"/>
              <a:t>	Is the café plan popular in the area?</a:t>
            </a:r>
          </a:p>
          <a:p>
            <a:pPr marL="0" indent="0">
              <a:buNone/>
            </a:pPr>
            <a:r>
              <a:rPr lang="en-GB" dirty="0"/>
              <a:t>	</a:t>
            </a:r>
            <a:r>
              <a:rPr lang="en-GB" dirty="0" smtClean="0"/>
              <a:t>	If not, why not?</a:t>
            </a:r>
          </a:p>
          <a:p>
            <a:pPr marL="0" indent="0">
              <a:buNone/>
            </a:pPr>
            <a:r>
              <a:rPr lang="en-GB" dirty="0"/>
              <a:t>	</a:t>
            </a:r>
            <a:r>
              <a:rPr lang="en-GB" dirty="0" smtClean="0"/>
              <a:t>	</a:t>
            </a:r>
            <a:r>
              <a:rPr lang="en-GB" dirty="0"/>
              <a:t>Is the café plan going to be approved?</a:t>
            </a:r>
          </a:p>
          <a:p>
            <a:pPr marL="0" indent="0">
              <a:buNone/>
            </a:pPr>
            <a:r>
              <a:rPr lang="en-GB" dirty="0"/>
              <a:t>		</a:t>
            </a:r>
            <a:r>
              <a:rPr lang="en-GB" dirty="0" smtClean="0"/>
              <a:t>Are there any elements of the recommendations that 			interest you for your story?</a:t>
            </a:r>
          </a:p>
          <a:p>
            <a:pPr marL="0" indent="0">
              <a:buNone/>
            </a:pPr>
            <a:endParaRPr lang="en-GB" dirty="0" smtClean="0"/>
          </a:p>
          <a:p>
            <a:pPr marL="0" indent="0">
              <a:buNone/>
            </a:pPr>
            <a:r>
              <a:rPr lang="en-GB" dirty="0" smtClean="0">
                <a:solidFill>
                  <a:schemeClr val="bg1"/>
                </a:solidFill>
              </a:rPr>
              <a:t>Answers	</a:t>
            </a:r>
            <a:r>
              <a:rPr lang="en-GB" dirty="0" smtClean="0"/>
              <a:t>	To cover this story you have this report and you can 			attend the meeting.</a:t>
            </a:r>
          </a:p>
          <a:p>
            <a:pPr marL="0" indent="0">
              <a:buNone/>
            </a:pPr>
            <a:r>
              <a:rPr lang="en-GB" dirty="0"/>
              <a:t>	</a:t>
            </a:r>
            <a:r>
              <a:rPr lang="en-GB" dirty="0" smtClean="0"/>
              <a:t>	</a:t>
            </a:r>
            <a:r>
              <a:rPr lang="en-GB" dirty="0" smtClean="0">
                <a:solidFill>
                  <a:schemeClr val="accent1"/>
                </a:solidFill>
              </a:rPr>
              <a:t>But what else would you do to get the full story?</a:t>
            </a:r>
            <a:endParaRPr lang="en-GB" dirty="0">
              <a:solidFill>
                <a:schemeClr val="accent1"/>
              </a:solidFill>
            </a:endParaRPr>
          </a:p>
        </p:txBody>
      </p:sp>
    </p:spTree>
    <p:extLst>
      <p:ext uri="{BB962C8B-B14F-4D97-AF65-F5344CB8AC3E}">
        <p14:creationId xmlns:p14="http://schemas.microsoft.com/office/powerpoint/2010/main" val="28936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normAutofit lnSpcReduction="10000"/>
          </a:bodyPr>
          <a:lstStyle/>
          <a:p>
            <a:pPr marL="0" indent="0">
              <a:buNone/>
            </a:pPr>
            <a:r>
              <a:rPr lang="en-GB" sz="4000" b="1" spc="-300" dirty="0" smtClean="0"/>
              <a:t>Café owner</a:t>
            </a:r>
          </a:p>
          <a:p>
            <a:r>
              <a:rPr lang="en-GB" dirty="0" smtClean="0"/>
              <a:t>Was hot food takeaway &amp; late opening important to your business plan?</a:t>
            </a:r>
          </a:p>
          <a:p>
            <a:r>
              <a:rPr lang="en-GB" dirty="0"/>
              <a:t>Do you still want to go ahead?</a:t>
            </a:r>
          </a:p>
          <a:p>
            <a:endParaRPr lang="en-GB" dirty="0" smtClean="0"/>
          </a:p>
          <a:p>
            <a:pPr marL="0" indent="0">
              <a:buNone/>
            </a:pPr>
            <a:r>
              <a:rPr lang="en-GB" sz="4300" b="1" spc="-300" dirty="0" smtClean="0"/>
              <a:t>Council </a:t>
            </a:r>
          </a:p>
          <a:p>
            <a:pPr>
              <a:buFont typeface="Wingdings" pitchFamily="2" charset="2"/>
              <a:buChar char="§"/>
            </a:pPr>
            <a:r>
              <a:rPr lang="en-GB" dirty="0" smtClean="0"/>
              <a:t>How will you enforce the hot food takeaway rule?</a:t>
            </a:r>
          </a:p>
        </p:txBody>
      </p:sp>
      <p:sp>
        <p:nvSpPr>
          <p:cNvPr id="4" name="Content Placeholder 3"/>
          <p:cNvSpPr>
            <a:spLocks noGrp="1"/>
          </p:cNvSpPr>
          <p:nvPr>
            <p:ph sz="half" idx="1"/>
          </p:nvPr>
        </p:nvSpPr>
        <p:spPr/>
        <p:txBody>
          <a:bodyPr>
            <a:normAutofit lnSpcReduction="10000"/>
          </a:bodyPr>
          <a:lstStyle/>
          <a:p>
            <a:pPr marL="0" indent="0">
              <a:buNone/>
            </a:pPr>
            <a:r>
              <a:rPr lang="en-GB" sz="4000" b="1" spc="-300" dirty="0" smtClean="0"/>
              <a:t>Watling Street</a:t>
            </a:r>
          </a:p>
          <a:p>
            <a:pPr>
              <a:buFont typeface="Wingdings" pitchFamily="2" charset="2"/>
              <a:buChar char="§"/>
            </a:pPr>
            <a:r>
              <a:rPr lang="en-GB" dirty="0" smtClean="0"/>
              <a:t>Ask nearby residents about noise, light, smells, antisocial behaviour caused by takeaways etc.</a:t>
            </a:r>
          </a:p>
          <a:p>
            <a:pPr>
              <a:buFont typeface="Wingdings" pitchFamily="2" charset="2"/>
              <a:buChar char="§"/>
            </a:pPr>
            <a:r>
              <a:rPr lang="en-GB" dirty="0" smtClean="0"/>
              <a:t>Would a café opening to 6pm, rather than 11pm, be acceptable?</a:t>
            </a:r>
          </a:p>
          <a:p>
            <a:pPr>
              <a:buFont typeface="Wingdings" pitchFamily="2" charset="2"/>
              <a:buChar char="§"/>
            </a:pPr>
            <a:r>
              <a:rPr lang="en-GB" dirty="0" smtClean="0"/>
              <a:t>What do you want to open there?</a:t>
            </a:r>
          </a:p>
        </p:txBody>
      </p:sp>
      <p:sp>
        <p:nvSpPr>
          <p:cNvPr id="2" name="Title 1"/>
          <p:cNvSpPr>
            <a:spLocks noGrp="1"/>
          </p:cNvSpPr>
          <p:nvPr>
            <p:ph type="title"/>
          </p:nvPr>
        </p:nvSpPr>
        <p:spPr/>
        <p:txBody>
          <a:bodyPr/>
          <a:lstStyle/>
          <a:p>
            <a:r>
              <a:rPr lang="en-GB" dirty="0" smtClean="0"/>
              <a:t>The human angle</a:t>
            </a:r>
            <a:endParaRPr lang="en-GB" dirty="0"/>
          </a:p>
        </p:txBody>
      </p:sp>
    </p:spTree>
    <p:extLst>
      <p:ext uri="{BB962C8B-B14F-4D97-AF65-F5344CB8AC3E}">
        <p14:creationId xmlns:p14="http://schemas.microsoft.com/office/powerpoint/2010/main" val="140532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Telling a story…</a:t>
            </a:r>
            <a:endParaRPr lang="en-GB" dirty="0"/>
          </a:p>
        </p:txBody>
      </p:sp>
      <p:sp>
        <p:nvSpPr>
          <p:cNvPr id="6" name="Content Placeholder 5"/>
          <p:cNvSpPr>
            <a:spLocks noGrp="1"/>
          </p:cNvSpPr>
          <p:nvPr>
            <p:ph idx="1"/>
          </p:nvPr>
        </p:nvSpPr>
        <p:spPr>
          <a:xfrm>
            <a:off x="762000" y="685800"/>
            <a:ext cx="7543800" cy="4452870"/>
          </a:xfrm>
        </p:spPr>
        <p:txBody>
          <a:bodyPr>
            <a:normAutofit lnSpcReduction="10000"/>
          </a:bodyPr>
          <a:lstStyle/>
          <a:p>
            <a:pPr marL="0" indent="0">
              <a:buNone/>
            </a:pPr>
            <a:r>
              <a:rPr lang="en-GB" dirty="0" smtClean="0"/>
              <a:t>Councillors have approved a plan to convert a Gillingham bank into a café – on condition it does not sell takeaway hot food.</a:t>
            </a:r>
          </a:p>
          <a:p>
            <a:pPr marL="0" indent="0">
              <a:buNone/>
            </a:pPr>
            <a:endParaRPr lang="en-GB" dirty="0"/>
          </a:p>
          <a:p>
            <a:pPr marL="0" indent="0">
              <a:buNone/>
            </a:pPr>
            <a:r>
              <a:rPr lang="en-GB" dirty="0" smtClean="0"/>
              <a:t>A former Lloyds bank in Gillingham will be turned into a cafe, as long as it closes by 6pm and does not sell takeaway hot food.</a:t>
            </a:r>
          </a:p>
          <a:p>
            <a:pPr marL="0" indent="0">
              <a:buNone/>
            </a:pPr>
            <a:endParaRPr lang="en-GB" dirty="0" smtClean="0"/>
          </a:p>
          <a:p>
            <a:pPr marL="0" indent="0">
              <a:buNone/>
            </a:pPr>
            <a:r>
              <a:rPr lang="en-GB" dirty="0" smtClean="0"/>
              <a:t>Opening a new café in Gillingham would be a disaster for the area, say frustrated residents.</a:t>
            </a:r>
          </a:p>
          <a:p>
            <a:pPr marL="0" indent="0">
              <a:buNone/>
            </a:pPr>
            <a:r>
              <a:rPr lang="en-GB" dirty="0" smtClean="0"/>
              <a:t>Last night a plan to convert the former Lloyds Bank in Watling Street into a café and two flats was given a conditional green light.</a:t>
            </a:r>
          </a:p>
          <a:p>
            <a:pPr marL="0" indent="0">
              <a:buNone/>
            </a:pPr>
            <a:r>
              <a:rPr lang="en-GB" dirty="0" smtClean="0"/>
              <a:t>That was despite the objection of 175 residents, who complained about noisy deliveries, littering, light pollution and the impact on other local businesses.</a:t>
            </a:r>
          </a:p>
        </p:txBody>
      </p:sp>
      <p:cxnSp>
        <p:nvCxnSpPr>
          <p:cNvPr id="8" name="Straight Connector 7"/>
          <p:cNvCxnSpPr/>
          <p:nvPr/>
        </p:nvCxnSpPr>
        <p:spPr>
          <a:xfrm>
            <a:off x="762000" y="1545465"/>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2612265"/>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685800"/>
            <a:ext cx="7543800" cy="8596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2000" y="685800"/>
            <a:ext cx="7543800" cy="8596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 y="1545465"/>
            <a:ext cx="754380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2000" y="1545465"/>
            <a:ext cx="7543800" cy="10668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anim calcmode="lin" valueType="num">
                                      <p:cBhvr>
                                        <p:cTn id="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anim calcmode="lin" valueType="num">
                                      <p:cBhvr>
                                        <p:cTn id="2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1000"/>
                                        <p:tgtEl>
                                          <p:spTgt spid="6">
                                            <p:txEl>
                                              <p:pRg st="6" end="6"/>
                                            </p:txEl>
                                          </p:spTgt>
                                        </p:tgtEl>
                                      </p:cBhvr>
                                    </p:animEffect>
                                    <p:anim calcmode="lin" valueType="num">
                                      <p:cBhvr>
                                        <p:cTn id="3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New houses</a:t>
            </a:r>
            <a:endParaRPr lang="en-GB" dirty="0"/>
          </a:p>
        </p:txBody>
      </p:sp>
      <p:sp>
        <p:nvSpPr>
          <p:cNvPr id="7" name="Text Placeholder 6"/>
          <p:cNvSpPr>
            <a:spLocks noGrp="1"/>
          </p:cNvSpPr>
          <p:nvPr>
            <p:ph type="body" sz="half" idx="2"/>
          </p:nvPr>
        </p:nvSpPr>
        <p:spPr/>
        <p:txBody>
          <a:bodyPr/>
          <a:lstStyle/>
          <a:p>
            <a:pPr marL="342900" indent="-342900">
              <a:buFont typeface="Wingdings" pitchFamily="2" charset="2"/>
              <a:buChar char="§"/>
            </a:pPr>
            <a:r>
              <a:rPr lang="en-GB" dirty="0" smtClean="0"/>
              <a:t>Now look at the reports for items 5 and 6</a:t>
            </a:r>
          </a:p>
          <a:p>
            <a:pPr marL="342900" indent="-342900">
              <a:buFont typeface="Wingdings" pitchFamily="2" charset="2"/>
              <a:buChar char="§"/>
            </a:pPr>
            <a:r>
              <a:rPr lang="en-GB" dirty="0" smtClean="0"/>
              <a:t>Skim read again – there’s a lot of info there!</a:t>
            </a:r>
          </a:p>
          <a:p>
            <a:pPr marL="342900" indent="-342900">
              <a:buFont typeface="Wingdings" pitchFamily="2" charset="2"/>
              <a:buChar char="§"/>
            </a:pPr>
            <a:r>
              <a:rPr lang="en-GB" dirty="0" smtClean="0"/>
              <a:t>What are the key points of this story?</a:t>
            </a:r>
          </a:p>
          <a:p>
            <a:pPr marL="342900" indent="-342900">
              <a:buFont typeface="Wingdings" pitchFamily="2" charset="2"/>
              <a:buChar char="§"/>
            </a:pPr>
            <a:r>
              <a:rPr lang="en-GB" dirty="0" smtClean="0"/>
              <a:t>And what other interesting angles are there?</a:t>
            </a:r>
          </a:p>
        </p:txBody>
      </p:sp>
      <p:sp>
        <p:nvSpPr>
          <p:cNvPr id="6" name="Picture Placeholder 5"/>
          <p:cNvSpPr>
            <a:spLocks noGrp="1"/>
          </p:cNvSpPr>
          <p:nvPr>
            <p:ph type="pic" idx="1"/>
          </p:nvPr>
        </p:nvSpPr>
        <p:spPr/>
      </p:sp>
      <p:pic>
        <p:nvPicPr>
          <p:cNvPr id="7170" name="Picture 2" descr="http://www.rochesterstroodlabour.org.uk/wp-content/uploads/2011/12/4947308_f520.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86" b="18186"/>
          <a:stretch/>
        </p:blipFill>
        <p:spPr bwMode="auto">
          <a:xfrm>
            <a:off x="850392" y="104215"/>
            <a:ext cx="7390032" cy="313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4649506" y="0"/>
            <a:ext cx="3657600" cy="4378482"/>
          </a:xfrm>
        </p:spPr>
        <p:txBody>
          <a:bodyPr>
            <a:normAutofit/>
          </a:bodyPr>
          <a:lstStyle/>
          <a:p>
            <a:pPr marL="0" indent="0">
              <a:buNone/>
            </a:pPr>
            <a:r>
              <a:rPr lang="en-GB" sz="4000" b="1" spc="-300" dirty="0" smtClean="0">
                <a:solidFill>
                  <a:schemeClr val="bg1"/>
                </a:solidFill>
              </a:rPr>
              <a:t>Other angles</a:t>
            </a:r>
          </a:p>
          <a:p>
            <a:pPr>
              <a:buFont typeface="Wingdings" pitchFamily="2" charset="2"/>
              <a:buChar char="§"/>
            </a:pPr>
            <a:endParaRPr lang="en-GB" dirty="0" smtClean="0">
              <a:solidFill>
                <a:schemeClr val="bg1"/>
              </a:solidFill>
            </a:endParaRPr>
          </a:p>
          <a:p>
            <a:pPr>
              <a:buFont typeface="Wingdings" pitchFamily="2" charset="2"/>
              <a:buChar char="§"/>
            </a:pPr>
            <a:r>
              <a:rPr lang="en-GB" dirty="0" smtClean="0">
                <a:solidFill>
                  <a:schemeClr val="bg1"/>
                </a:solidFill>
              </a:rPr>
              <a:t>Forms part of proposed World Heritage Site</a:t>
            </a:r>
          </a:p>
          <a:p>
            <a:pPr>
              <a:buFont typeface="Wingdings" pitchFamily="2" charset="2"/>
              <a:buChar char="§"/>
            </a:pPr>
            <a:r>
              <a:rPr lang="en-GB" dirty="0" smtClean="0">
                <a:solidFill>
                  <a:schemeClr val="bg1"/>
                </a:solidFill>
              </a:rPr>
              <a:t>Section 106 agreement: £76k for primary school, £31k for nursery school, £46k for traffic calming, £50k for restoration</a:t>
            </a:r>
          </a:p>
          <a:p>
            <a:r>
              <a:rPr lang="en-GB" dirty="0" smtClean="0">
                <a:solidFill>
                  <a:schemeClr val="bg1"/>
                </a:solidFill>
              </a:rPr>
              <a:t>List of conditions before building can start</a:t>
            </a:r>
          </a:p>
          <a:p>
            <a:endParaRPr lang="en-GB" dirty="0">
              <a:solidFill>
                <a:schemeClr val="bg1"/>
              </a:solidFill>
            </a:endParaRPr>
          </a:p>
        </p:txBody>
      </p:sp>
      <p:sp>
        <p:nvSpPr>
          <p:cNvPr id="7" name="Content Placeholder 6"/>
          <p:cNvSpPr>
            <a:spLocks noGrp="1"/>
          </p:cNvSpPr>
          <p:nvPr>
            <p:ph sz="half" idx="4294967295"/>
          </p:nvPr>
        </p:nvSpPr>
        <p:spPr>
          <a:xfrm>
            <a:off x="787527" y="0"/>
            <a:ext cx="3695700" cy="4384970"/>
          </a:xfrm>
        </p:spPr>
        <p:txBody>
          <a:bodyPr/>
          <a:lstStyle/>
          <a:p>
            <a:pPr marL="0" indent="0">
              <a:buNone/>
            </a:pPr>
            <a:r>
              <a:rPr lang="en-GB" sz="4000" b="1" spc="-300" dirty="0" smtClean="0">
                <a:solidFill>
                  <a:schemeClr val="bg1"/>
                </a:solidFill>
              </a:rPr>
              <a:t>Key points</a:t>
            </a:r>
          </a:p>
          <a:p>
            <a:pPr>
              <a:buFont typeface="Wingdings" pitchFamily="2" charset="2"/>
              <a:buChar char="§"/>
            </a:pPr>
            <a:endParaRPr lang="en-GB" dirty="0" smtClean="0">
              <a:solidFill>
                <a:schemeClr val="bg1"/>
              </a:solidFill>
            </a:endParaRPr>
          </a:p>
          <a:p>
            <a:pPr>
              <a:buFont typeface="Wingdings" pitchFamily="2" charset="2"/>
              <a:buChar char="§"/>
            </a:pPr>
            <a:r>
              <a:rPr lang="en-GB" dirty="0" smtClean="0">
                <a:solidFill>
                  <a:schemeClr val="bg1"/>
                </a:solidFill>
              </a:rPr>
              <a:t>34 homes at Amherst Hill</a:t>
            </a:r>
          </a:p>
          <a:p>
            <a:pPr>
              <a:buFont typeface="Wingdings" pitchFamily="2" charset="2"/>
              <a:buChar char="§"/>
            </a:pPr>
            <a:r>
              <a:rPr lang="en-GB" dirty="0" smtClean="0">
                <a:solidFill>
                  <a:schemeClr val="bg1"/>
                </a:solidFill>
              </a:rPr>
              <a:t>WW2 bomb shelters to go</a:t>
            </a:r>
          </a:p>
          <a:p>
            <a:pPr>
              <a:buFont typeface="Wingdings" pitchFamily="2" charset="2"/>
              <a:buChar char="§"/>
            </a:pPr>
            <a:r>
              <a:rPr lang="en-GB" dirty="0" smtClean="0">
                <a:solidFill>
                  <a:schemeClr val="bg1"/>
                </a:solidFill>
              </a:rPr>
              <a:t> Historic site restoration</a:t>
            </a:r>
          </a:p>
          <a:p>
            <a:pPr>
              <a:buFont typeface="Wingdings" pitchFamily="2" charset="2"/>
              <a:buChar char="§"/>
            </a:pPr>
            <a:endParaRPr lang="en-GB" dirty="0">
              <a:solidFill>
                <a:schemeClr val="bg1"/>
              </a:solidFill>
            </a:endParaRPr>
          </a:p>
          <a:p>
            <a:pPr>
              <a:buFont typeface="Wingdings" pitchFamily="2" charset="2"/>
              <a:buChar char="§"/>
            </a:pPr>
            <a:endParaRPr lang="en-GB" dirty="0" smtClean="0">
              <a:solidFill>
                <a:schemeClr val="bg1"/>
              </a:solidFill>
            </a:endParaRPr>
          </a:p>
          <a:p>
            <a:pPr>
              <a:buFont typeface="Wingdings" pitchFamily="2" charset="2"/>
              <a:buChar char="§"/>
            </a:pPr>
            <a:endParaRPr lang="en-GB" dirty="0">
              <a:solidFill>
                <a:schemeClr val="bg1"/>
              </a:solidFill>
            </a:endParaRPr>
          </a:p>
          <a:p>
            <a:pPr>
              <a:buFont typeface="Wingdings" pitchFamily="2" charset="2"/>
              <a:buChar char="§"/>
            </a:pPr>
            <a:endParaRPr lang="en-GB" dirty="0" smtClean="0">
              <a:solidFill>
                <a:schemeClr val="bg1"/>
              </a:solidFill>
            </a:endParaRPr>
          </a:p>
          <a:p>
            <a:endParaRPr lang="en-GB" dirty="0">
              <a:solidFill>
                <a:schemeClr val="bg1"/>
              </a:solidFill>
            </a:endParaRPr>
          </a:p>
        </p:txBody>
      </p:sp>
      <p:sp>
        <p:nvSpPr>
          <p:cNvPr id="5" name="Title 4"/>
          <p:cNvSpPr>
            <a:spLocks noGrp="1"/>
          </p:cNvSpPr>
          <p:nvPr>
            <p:ph type="title"/>
          </p:nvPr>
        </p:nvSpPr>
        <p:spPr/>
        <p:txBody>
          <a:bodyPr/>
          <a:lstStyle/>
          <a:p>
            <a:r>
              <a:rPr lang="en-GB" dirty="0" smtClean="0"/>
              <a:t>New houses</a:t>
            </a:r>
            <a:endParaRPr lang="en-GB" dirty="0"/>
          </a:p>
        </p:txBody>
      </p:sp>
    </p:spTree>
    <p:extLst>
      <p:ext uri="{BB962C8B-B14F-4D97-AF65-F5344CB8AC3E}">
        <p14:creationId xmlns:p14="http://schemas.microsoft.com/office/powerpoint/2010/main" val="322517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Big plans…</a:t>
            </a:r>
            <a:endParaRPr lang="en-GB" dirty="0"/>
          </a:p>
        </p:txBody>
      </p:sp>
      <p:sp>
        <p:nvSpPr>
          <p:cNvPr id="9" name="Text Placeholder 8"/>
          <p:cNvSpPr>
            <a:spLocks noGrp="1"/>
          </p:cNvSpPr>
          <p:nvPr>
            <p:ph type="body" sz="half" idx="2"/>
          </p:nvPr>
        </p:nvSpPr>
        <p:spPr>
          <a:xfrm>
            <a:off x="850392" y="63500"/>
            <a:ext cx="3505584" cy="5165700"/>
          </a:xfrm>
        </p:spPr>
        <p:txBody>
          <a:bodyPr>
            <a:normAutofit lnSpcReduction="10000"/>
          </a:bodyPr>
          <a:lstStyle/>
          <a:p>
            <a:r>
              <a:rPr lang="en-GB" b="1" dirty="0" smtClean="0"/>
              <a:t>Kent International Gateway</a:t>
            </a:r>
          </a:p>
          <a:p>
            <a:r>
              <a:rPr lang="en-GB" dirty="0" smtClean="0"/>
              <a:t>A 285-acre site with warehouses for road and rail freight, near Maidstone:</a:t>
            </a:r>
          </a:p>
          <a:p>
            <a:pPr marL="342900" indent="-342900">
              <a:buFont typeface="Wingdings" pitchFamily="2" charset="2"/>
              <a:buChar char="§"/>
            </a:pPr>
            <a:r>
              <a:rPr lang="en-GB" dirty="0" smtClean="0"/>
              <a:t>20 detailed planning documents</a:t>
            </a:r>
          </a:p>
          <a:p>
            <a:pPr marL="342900" indent="-342900">
              <a:buFont typeface="Wingdings" pitchFamily="2" charset="2"/>
              <a:buChar char="§"/>
            </a:pPr>
            <a:r>
              <a:rPr lang="en-GB" dirty="0" smtClean="0"/>
              <a:t>A two volume assessment of its environmental impact</a:t>
            </a:r>
          </a:p>
          <a:p>
            <a:pPr marL="342900" indent="-342900">
              <a:buFont typeface="Wingdings" pitchFamily="2" charset="2"/>
              <a:buChar char="§"/>
            </a:pPr>
            <a:r>
              <a:rPr lang="en-GB" dirty="0" smtClean="0"/>
              <a:t>More than 3,500 comments from residents</a:t>
            </a:r>
          </a:p>
          <a:p>
            <a:pPr marL="342900" indent="-342900">
              <a:buFont typeface="Wingdings" pitchFamily="2" charset="2"/>
              <a:buChar char="§"/>
            </a:pPr>
            <a:endParaRPr lang="en-GB" dirty="0"/>
          </a:p>
          <a:p>
            <a:r>
              <a:rPr lang="en-GB" b="1" dirty="0" smtClean="0"/>
              <a:t>It’s vital to be able to get quickly to the important info, and not waste time on the stuff you don’t need.</a:t>
            </a:r>
            <a:endParaRPr lang="en-GB" b="1" dirty="0"/>
          </a:p>
        </p:txBody>
      </p:sp>
      <p:pic>
        <p:nvPicPr>
          <p:cNvPr id="8194" name="Picture 2" descr="http://www.kentonline.co.uk/images/TN%20KIG%207.05.09_PD1573050_l.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9" r="22851"/>
          <a:stretch/>
        </p:blipFill>
        <p:spPr bwMode="auto">
          <a:xfrm>
            <a:off x="4549139" y="63500"/>
            <a:ext cx="4415349" cy="48562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49140" y="5003883"/>
            <a:ext cx="4415348" cy="923330"/>
          </a:xfrm>
          <a:prstGeom prst="rect">
            <a:avLst/>
          </a:prstGeom>
          <a:noFill/>
        </p:spPr>
        <p:txBody>
          <a:bodyPr wrap="square" rtlCol="0">
            <a:spAutoFit/>
          </a:bodyPr>
          <a:lstStyle/>
          <a:p>
            <a:r>
              <a:rPr lang="en-GB" dirty="0">
                <a:solidFill>
                  <a:schemeClr val="bg1"/>
                </a:solidFill>
              </a:rPr>
              <a:t>http://www.maidstone.gov.uk/environment_and_planning/planning/kent_international_gateway.aspx</a:t>
            </a:r>
          </a:p>
        </p:txBody>
      </p:sp>
    </p:spTree>
    <p:extLst>
      <p:ext uri="{BB962C8B-B14F-4D97-AF65-F5344CB8AC3E}">
        <p14:creationId xmlns:p14="http://schemas.microsoft.com/office/powerpoint/2010/main" val="768437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4294967295"/>
          </p:nvPr>
        </p:nvSpPr>
        <p:spPr>
          <a:xfrm>
            <a:off x="4649506" y="0"/>
            <a:ext cx="3657600" cy="4378482"/>
          </a:xfrm>
        </p:spPr>
        <p:txBody>
          <a:bodyPr/>
          <a:lstStyle/>
          <a:p>
            <a:pPr marL="0" indent="0">
              <a:buNone/>
            </a:pPr>
            <a:r>
              <a:rPr lang="en-GB" sz="4000" b="1" spc="-300" dirty="0" smtClean="0">
                <a:solidFill>
                  <a:schemeClr val="bg1"/>
                </a:solidFill>
              </a:rPr>
              <a:t>Full council</a:t>
            </a:r>
          </a:p>
          <a:p>
            <a:pPr>
              <a:buFont typeface="Wingdings" pitchFamily="2" charset="2"/>
              <a:buChar char="§"/>
            </a:pPr>
            <a:r>
              <a:rPr lang="en-GB" dirty="0" smtClean="0">
                <a:solidFill>
                  <a:schemeClr val="bg1"/>
                </a:solidFill>
              </a:rPr>
              <a:t>Every councillor attends</a:t>
            </a:r>
          </a:p>
          <a:p>
            <a:pPr>
              <a:buFont typeface="Wingdings" pitchFamily="2" charset="2"/>
              <a:buChar char="§"/>
            </a:pPr>
            <a:r>
              <a:rPr lang="en-GB" dirty="0" smtClean="0">
                <a:solidFill>
                  <a:schemeClr val="bg1"/>
                </a:solidFill>
              </a:rPr>
              <a:t>The biggest decision it makes is the budget every February.</a:t>
            </a:r>
          </a:p>
          <a:p>
            <a:pPr lvl="1">
              <a:buFont typeface="Wingdings" pitchFamily="2" charset="2"/>
              <a:buChar char="§"/>
            </a:pPr>
            <a:r>
              <a:rPr lang="en-GB" dirty="0" smtClean="0">
                <a:solidFill>
                  <a:schemeClr val="bg1"/>
                </a:solidFill>
              </a:rPr>
              <a:t>Approves the spending plan for the coming financial year</a:t>
            </a:r>
          </a:p>
          <a:p>
            <a:pPr lvl="1">
              <a:buFont typeface="Wingdings" pitchFamily="2" charset="2"/>
              <a:buChar char="§"/>
            </a:pPr>
            <a:r>
              <a:rPr lang="en-GB" dirty="0" smtClean="0">
                <a:solidFill>
                  <a:schemeClr val="bg1"/>
                </a:solidFill>
              </a:rPr>
              <a:t>And the rate of council tax </a:t>
            </a:r>
          </a:p>
          <a:p>
            <a:pPr>
              <a:buFont typeface="Wingdings" pitchFamily="2" charset="2"/>
              <a:buChar char="§"/>
            </a:pPr>
            <a:r>
              <a:rPr lang="en-GB" dirty="0" smtClean="0">
                <a:solidFill>
                  <a:schemeClr val="bg1"/>
                </a:solidFill>
              </a:rPr>
              <a:t>Question time</a:t>
            </a:r>
          </a:p>
          <a:p>
            <a:pPr>
              <a:buFont typeface="Wingdings" pitchFamily="2" charset="2"/>
              <a:buChar char="§"/>
            </a:pPr>
            <a:r>
              <a:rPr lang="en-GB" dirty="0" smtClean="0">
                <a:solidFill>
                  <a:schemeClr val="bg1"/>
                </a:solidFill>
              </a:rPr>
              <a:t>Petitions</a:t>
            </a:r>
          </a:p>
        </p:txBody>
      </p:sp>
      <p:sp>
        <p:nvSpPr>
          <p:cNvPr id="9" name="Content Placeholder 8"/>
          <p:cNvSpPr>
            <a:spLocks noGrp="1"/>
          </p:cNvSpPr>
          <p:nvPr>
            <p:ph sz="half" idx="4294967295"/>
          </p:nvPr>
        </p:nvSpPr>
        <p:spPr>
          <a:xfrm>
            <a:off x="787527" y="0"/>
            <a:ext cx="3695700" cy="4384970"/>
          </a:xfrm>
        </p:spPr>
        <p:txBody>
          <a:bodyPr/>
          <a:lstStyle/>
          <a:p>
            <a:pPr marL="0" indent="0">
              <a:buNone/>
            </a:pPr>
            <a:r>
              <a:rPr lang="en-GB" sz="4000" b="1" spc="-300" dirty="0" smtClean="0">
                <a:solidFill>
                  <a:schemeClr val="bg1"/>
                </a:solidFill>
              </a:rPr>
              <a:t>Cabinet</a:t>
            </a:r>
          </a:p>
          <a:p>
            <a:pPr>
              <a:buFont typeface="Wingdings" pitchFamily="2" charset="2"/>
              <a:buChar char="§"/>
            </a:pPr>
            <a:r>
              <a:rPr lang="en-GB" dirty="0" smtClean="0">
                <a:solidFill>
                  <a:schemeClr val="bg1"/>
                </a:solidFill>
              </a:rPr>
              <a:t>Attended by leading party (-</a:t>
            </a:r>
            <a:r>
              <a:rPr lang="en-GB" dirty="0" err="1" smtClean="0">
                <a:solidFill>
                  <a:schemeClr val="bg1"/>
                </a:solidFill>
              </a:rPr>
              <a:t>ies</a:t>
            </a:r>
            <a:r>
              <a:rPr lang="en-GB" dirty="0" smtClean="0">
                <a:solidFill>
                  <a:schemeClr val="bg1"/>
                </a:solidFill>
              </a:rPr>
              <a:t>)</a:t>
            </a:r>
          </a:p>
          <a:p>
            <a:pPr>
              <a:buFont typeface="Wingdings" pitchFamily="2" charset="2"/>
              <a:buChar char="§"/>
            </a:pPr>
            <a:r>
              <a:rPr lang="en-GB" dirty="0" smtClean="0">
                <a:solidFill>
                  <a:schemeClr val="bg1"/>
                </a:solidFill>
              </a:rPr>
              <a:t>Leader and a handful of cabinet members</a:t>
            </a:r>
          </a:p>
          <a:p>
            <a:pPr>
              <a:buFont typeface="Wingdings" pitchFamily="2" charset="2"/>
              <a:buChar char="§"/>
            </a:pPr>
            <a:r>
              <a:rPr lang="en-GB" dirty="0" smtClean="0">
                <a:solidFill>
                  <a:schemeClr val="bg1"/>
                </a:solidFill>
              </a:rPr>
              <a:t>Makes all “key” decisions</a:t>
            </a:r>
          </a:p>
          <a:p>
            <a:pPr>
              <a:buFont typeface="Wingdings" pitchFamily="2" charset="2"/>
              <a:buChar char="§"/>
            </a:pPr>
            <a:r>
              <a:rPr lang="en-GB" dirty="0" smtClean="0">
                <a:solidFill>
                  <a:schemeClr val="bg1"/>
                </a:solidFill>
              </a:rPr>
              <a:t>But there is little debate – they all agree on the issues already</a:t>
            </a:r>
          </a:p>
          <a:p>
            <a:pPr>
              <a:buFont typeface="Wingdings" pitchFamily="2" charset="2"/>
              <a:buChar char="§"/>
            </a:pPr>
            <a:r>
              <a:rPr lang="en-GB" dirty="0" smtClean="0">
                <a:solidFill>
                  <a:schemeClr val="bg1"/>
                </a:solidFill>
              </a:rPr>
              <a:t>Cabinet members often take decisions in advance</a:t>
            </a:r>
          </a:p>
        </p:txBody>
      </p:sp>
      <p:sp>
        <p:nvSpPr>
          <p:cNvPr id="5" name="Title 4"/>
          <p:cNvSpPr>
            <a:spLocks noGrp="1"/>
          </p:cNvSpPr>
          <p:nvPr>
            <p:ph type="title"/>
          </p:nvPr>
        </p:nvSpPr>
        <p:spPr/>
        <p:txBody>
          <a:bodyPr/>
          <a:lstStyle/>
          <a:p>
            <a:r>
              <a:rPr lang="en-GB" dirty="0" smtClean="0"/>
              <a:t>Other meetings</a:t>
            </a:r>
            <a:endParaRPr lang="en-GB" dirty="0"/>
          </a:p>
        </p:txBody>
      </p:sp>
    </p:spTree>
    <p:extLst>
      <p:ext uri="{BB962C8B-B14F-4D97-AF65-F5344CB8AC3E}">
        <p14:creationId xmlns:p14="http://schemas.microsoft.com/office/powerpoint/2010/main" val="3165933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Scrutiny committees</a:t>
            </a:r>
            <a:endParaRPr lang="en-GB" dirty="0"/>
          </a:p>
        </p:txBody>
      </p:sp>
      <p:sp>
        <p:nvSpPr>
          <p:cNvPr id="7" name="Content Placeholder 6"/>
          <p:cNvSpPr>
            <a:spLocks noGrp="1"/>
          </p:cNvSpPr>
          <p:nvPr>
            <p:ph idx="1"/>
          </p:nvPr>
        </p:nvSpPr>
        <p:spPr>
          <a:xfrm>
            <a:off x="762000" y="167425"/>
            <a:ext cx="7543800" cy="4404575"/>
          </a:xfrm>
        </p:spPr>
        <p:txBody>
          <a:bodyPr>
            <a:normAutofit lnSpcReduction="10000"/>
          </a:bodyPr>
          <a:lstStyle/>
          <a:p>
            <a:pPr marL="0" indent="0">
              <a:buNone/>
            </a:pPr>
            <a:r>
              <a:rPr lang="en-GB" dirty="0" smtClean="0">
                <a:solidFill>
                  <a:schemeClr val="bg1"/>
                </a:solidFill>
              </a:rPr>
              <a:t>Watchdogs</a:t>
            </a:r>
            <a:r>
              <a:rPr lang="en-GB" dirty="0" smtClean="0"/>
              <a:t>	Scrutiny committees have members from all parties</a:t>
            </a:r>
          </a:p>
          <a:p>
            <a:pPr marL="0" indent="0">
              <a:buNone/>
            </a:pPr>
            <a:r>
              <a:rPr lang="en-GB" dirty="0"/>
              <a:t>	</a:t>
            </a:r>
            <a:r>
              <a:rPr lang="en-GB" dirty="0" smtClean="0"/>
              <a:t>	</a:t>
            </a:r>
          </a:p>
          <a:p>
            <a:pPr marL="0" indent="0">
              <a:buNone/>
            </a:pPr>
            <a:r>
              <a:rPr lang="en-GB" dirty="0"/>
              <a:t>	</a:t>
            </a:r>
            <a:r>
              <a:rPr lang="en-GB" dirty="0" smtClean="0"/>
              <a:t>	They have the power to “call-in” decisions made by the 		cabinet</a:t>
            </a:r>
          </a:p>
          <a:p>
            <a:pPr marL="0" indent="0">
              <a:buNone/>
            </a:pPr>
            <a:r>
              <a:rPr lang="en-GB" dirty="0"/>
              <a:t>	</a:t>
            </a:r>
            <a:r>
              <a:rPr lang="en-GB" dirty="0" smtClean="0"/>
              <a:t>	</a:t>
            </a:r>
          </a:p>
          <a:p>
            <a:pPr marL="0" indent="0">
              <a:buNone/>
            </a:pPr>
            <a:r>
              <a:rPr lang="en-GB" dirty="0"/>
              <a:t>	</a:t>
            </a:r>
            <a:r>
              <a:rPr lang="en-GB" dirty="0" smtClean="0"/>
              <a:t>	It is an attempt to balance out the democratic problem			of the cabinet system – that there is no debate when 			key decisions are made.</a:t>
            </a:r>
          </a:p>
          <a:p>
            <a:pPr marL="0" indent="0">
              <a:buNone/>
            </a:pPr>
            <a:endParaRPr lang="en-GB" dirty="0"/>
          </a:p>
          <a:p>
            <a:pPr marL="0" indent="0">
              <a:buNone/>
            </a:pPr>
            <a:r>
              <a:rPr lang="en-GB" dirty="0" smtClean="0"/>
              <a:t>		Scrutiny committees and full council are the only 			meetings where you fill find genuine debate. It may not		be as exciting as it sounds, though…</a:t>
            </a:r>
            <a:endParaRPr lang="en-GB" dirty="0"/>
          </a:p>
        </p:txBody>
      </p:sp>
    </p:spTree>
    <p:extLst>
      <p:ext uri="{BB962C8B-B14F-4D97-AF65-F5344CB8AC3E}">
        <p14:creationId xmlns:p14="http://schemas.microsoft.com/office/powerpoint/2010/main" val="3399325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can you report?</a:t>
            </a:r>
            <a:endParaRPr lang="en-GB" dirty="0"/>
          </a:p>
        </p:txBody>
      </p:sp>
      <p:sp>
        <p:nvSpPr>
          <p:cNvPr id="6" name="Content Placeholder 5"/>
          <p:cNvSpPr>
            <a:spLocks noGrp="1"/>
          </p:cNvSpPr>
          <p:nvPr>
            <p:ph idx="1"/>
          </p:nvPr>
        </p:nvSpPr>
        <p:spPr/>
        <p:txBody>
          <a:bodyPr/>
          <a:lstStyle/>
          <a:p>
            <a:pPr marL="457200" indent="-457200">
              <a:buAutoNum type="arabicPeriod"/>
            </a:pPr>
            <a:r>
              <a:rPr lang="en-GB" dirty="0" smtClean="0">
                <a:solidFill>
                  <a:schemeClr val="bg1"/>
                </a:solidFill>
              </a:rPr>
              <a:t>The report must be balanced and accurate</a:t>
            </a:r>
          </a:p>
          <a:p>
            <a:pPr marL="457200" indent="-457200">
              <a:buAutoNum type="arabicPeriod"/>
            </a:pPr>
            <a:endParaRPr lang="en-GB" dirty="0">
              <a:solidFill>
                <a:schemeClr val="bg1"/>
              </a:solidFill>
            </a:endParaRPr>
          </a:p>
          <a:p>
            <a:pPr marL="457200" indent="-457200">
              <a:buAutoNum type="arabicPeriod"/>
            </a:pPr>
            <a:r>
              <a:rPr lang="en-GB" dirty="0" smtClean="0">
                <a:solidFill>
                  <a:schemeClr val="bg1"/>
                </a:solidFill>
              </a:rPr>
              <a:t>The report must be published without malice</a:t>
            </a:r>
          </a:p>
          <a:p>
            <a:pPr marL="457200" indent="-457200">
              <a:buAutoNum type="arabicPeriod"/>
            </a:pPr>
            <a:endParaRPr lang="en-GB" dirty="0">
              <a:solidFill>
                <a:schemeClr val="bg1"/>
              </a:solidFill>
            </a:endParaRPr>
          </a:p>
          <a:p>
            <a:pPr marL="457200" indent="-457200">
              <a:buAutoNum type="arabicPeriod"/>
            </a:pPr>
            <a:r>
              <a:rPr lang="en-GB" dirty="0" smtClean="0">
                <a:solidFill>
                  <a:schemeClr val="bg1"/>
                </a:solidFill>
              </a:rPr>
              <a:t>The report must be published contemporaneously (i.e. as soon as possible)</a:t>
            </a:r>
          </a:p>
        </p:txBody>
      </p:sp>
      <p:sp>
        <p:nvSpPr>
          <p:cNvPr id="7" name="Text Placeholder 6"/>
          <p:cNvSpPr>
            <a:spLocks noGrp="1"/>
          </p:cNvSpPr>
          <p:nvPr>
            <p:ph type="body" sz="half" idx="2"/>
          </p:nvPr>
        </p:nvSpPr>
        <p:spPr/>
        <p:txBody>
          <a:bodyPr/>
          <a:lstStyle/>
          <a:p>
            <a:r>
              <a:rPr lang="en-GB" dirty="0" smtClean="0"/>
              <a:t>Council meetings, official publications and press conferences are covered by </a:t>
            </a:r>
            <a:r>
              <a:rPr lang="en-GB" i="1" dirty="0" smtClean="0"/>
              <a:t>qualified privilege</a:t>
            </a:r>
            <a:r>
              <a:rPr lang="en-GB" dirty="0" smtClean="0"/>
              <a:t>.</a:t>
            </a:r>
          </a:p>
          <a:p>
            <a:endParaRPr lang="en-GB" dirty="0"/>
          </a:p>
          <a:p>
            <a:r>
              <a:rPr lang="en-GB" dirty="0" smtClean="0"/>
              <a:t>It provides you with a defence against being sued for defamation as long as your report meets three conditions:</a:t>
            </a:r>
            <a:endParaRPr lang="en-GB" dirty="0"/>
          </a:p>
        </p:txBody>
      </p:sp>
    </p:spTree>
    <p:extLst>
      <p:ext uri="{BB962C8B-B14F-4D97-AF65-F5344CB8AC3E}">
        <p14:creationId xmlns:p14="http://schemas.microsoft.com/office/powerpoint/2010/main" val="236697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we do them…</a:t>
            </a:r>
            <a:endParaRPr lang="en-GB" dirty="0"/>
          </a:p>
        </p:txBody>
      </p:sp>
      <p:sp>
        <p:nvSpPr>
          <p:cNvPr id="5" name="Content Placeholder 4"/>
          <p:cNvSpPr>
            <a:spLocks noGrp="1"/>
          </p:cNvSpPr>
          <p:nvPr>
            <p:ph idx="1"/>
          </p:nvPr>
        </p:nvSpPr>
        <p:spPr/>
        <p:txBody>
          <a:bodyPr/>
          <a:lstStyle/>
          <a:p>
            <a:pPr marL="0" indent="0">
              <a:buNone/>
            </a:pPr>
            <a:r>
              <a:rPr lang="en-GB" b="1" dirty="0" smtClean="0">
                <a:solidFill>
                  <a:schemeClr val="bg1"/>
                </a:solidFill>
              </a:rPr>
              <a:t>In figures: 2012/13</a:t>
            </a:r>
          </a:p>
          <a:p>
            <a:pPr>
              <a:buFont typeface="Wingdings" pitchFamily="2" charset="2"/>
              <a:buChar char="§"/>
            </a:pPr>
            <a:r>
              <a:rPr lang="en-GB" dirty="0" smtClean="0">
                <a:solidFill>
                  <a:schemeClr val="bg1"/>
                </a:solidFill>
              </a:rPr>
              <a:t>£39.2bn on education</a:t>
            </a:r>
          </a:p>
          <a:p>
            <a:pPr>
              <a:buFont typeface="Wingdings" pitchFamily="2" charset="2"/>
              <a:buChar char="§"/>
            </a:pPr>
            <a:r>
              <a:rPr lang="en-GB" dirty="0" smtClean="0">
                <a:solidFill>
                  <a:schemeClr val="bg1"/>
                </a:solidFill>
              </a:rPr>
              <a:t>£21.2bn on social care</a:t>
            </a:r>
          </a:p>
          <a:p>
            <a:pPr>
              <a:buFont typeface="Wingdings" pitchFamily="2" charset="2"/>
              <a:buChar char="§"/>
            </a:pPr>
            <a:r>
              <a:rPr lang="en-GB" dirty="0" smtClean="0">
                <a:solidFill>
                  <a:schemeClr val="bg1"/>
                </a:solidFill>
              </a:rPr>
              <a:t>£19.6bn on housing benefits</a:t>
            </a:r>
          </a:p>
          <a:p>
            <a:pPr>
              <a:buFont typeface="Wingdings" pitchFamily="2" charset="2"/>
              <a:buChar char="§"/>
            </a:pPr>
            <a:r>
              <a:rPr lang="en-GB" dirty="0" smtClean="0">
                <a:solidFill>
                  <a:schemeClr val="bg1"/>
                </a:solidFill>
              </a:rPr>
              <a:t>£11.6bn on police</a:t>
            </a:r>
          </a:p>
          <a:p>
            <a:pPr>
              <a:buFont typeface="Wingdings" pitchFamily="2" charset="2"/>
              <a:buChar char="§"/>
            </a:pPr>
            <a:endParaRPr lang="en-GB" dirty="0">
              <a:solidFill>
                <a:schemeClr val="bg1"/>
              </a:solidFill>
            </a:endParaRPr>
          </a:p>
          <a:p>
            <a:pPr marL="0" indent="0">
              <a:buNone/>
            </a:pPr>
            <a:r>
              <a:rPr lang="en-GB" dirty="0" smtClean="0">
                <a:solidFill>
                  <a:schemeClr val="bg1"/>
                </a:solidFill>
              </a:rPr>
              <a:t>27.1% of local authority spending will be funded by Council Tax. </a:t>
            </a:r>
            <a:endParaRPr lang="en-GB" dirty="0">
              <a:solidFill>
                <a:schemeClr val="bg1"/>
              </a:solidFill>
            </a:endParaRPr>
          </a:p>
        </p:txBody>
      </p:sp>
      <p:sp>
        <p:nvSpPr>
          <p:cNvPr id="6" name="Text Placeholder 5"/>
          <p:cNvSpPr>
            <a:spLocks noGrp="1"/>
          </p:cNvSpPr>
          <p:nvPr>
            <p:ph type="body" sz="half" idx="2"/>
          </p:nvPr>
        </p:nvSpPr>
        <p:spPr>
          <a:xfrm>
            <a:off x="762001" y="141668"/>
            <a:ext cx="2673657" cy="4430332"/>
          </a:xfrm>
        </p:spPr>
        <p:txBody>
          <a:bodyPr>
            <a:normAutofit lnSpcReduction="10000"/>
          </a:bodyPr>
          <a:lstStyle/>
          <a:p>
            <a:r>
              <a:rPr lang="en-GB" dirty="0" smtClean="0"/>
              <a:t>About a quarter of all money spent on public services is controlled by local councils.</a:t>
            </a:r>
          </a:p>
          <a:p>
            <a:endParaRPr lang="en-GB" dirty="0"/>
          </a:p>
          <a:p>
            <a:r>
              <a:rPr lang="en-GB" dirty="0" smtClean="0"/>
              <a:t>That money is spent on things people care about:</a:t>
            </a:r>
          </a:p>
          <a:p>
            <a:pPr marL="342900" indent="-342900">
              <a:buFont typeface="Wingdings" pitchFamily="2" charset="2"/>
              <a:buChar char="§"/>
            </a:pPr>
            <a:r>
              <a:rPr lang="en-GB" dirty="0" smtClean="0"/>
              <a:t>Schools</a:t>
            </a:r>
          </a:p>
          <a:p>
            <a:pPr marL="342900" indent="-342900">
              <a:buFont typeface="Wingdings" pitchFamily="2" charset="2"/>
              <a:buChar char="§"/>
            </a:pPr>
            <a:r>
              <a:rPr lang="en-GB" dirty="0" smtClean="0"/>
              <a:t>Benefits</a:t>
            </a:r>
          </a:p>
          <a:p>
            <a:pPr marL="342900" indent="-342900">
              <a:buFont typeface="Wingdings" pitchFamily="2" charset="2"/>
              <a:buChar char="§"/>
            </a:pPr>
            <a:r>
              <a:rPr lang="en-GB" dirty="0" smtClean="0"/>
              <a:t>Roads</a:t>
            </a:r>
          </a:p>
          <a:p>
            <a:pPr marL="342900" indent="-342900">
              <a:buFont typeface="Wingdings" pitchFamily="2" charset="2"/>
              <a:buChar char="§"/>
            </a:pPr>
            <a:r>
              <a:rPr lang="en-GB" dirty="0" smtClean="0"/>
              <a:t>Waste collection</a:t>
            </a:r>
            <a:endParaRPr lang="en-GB" dirty="0"/>
          </a:p>
        </p:txBody>
      </p:sp>
    </p:spTree>
    <p:extLst>
      <p:ext uri="{BB962C8B-B14F-4D97-AF65-F5344CB8AC3E}">
        <p14:creationId xmlns:p14="http://schemas.microsoft.com/office/powerpoint/2010/main" val="2110699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Defamation</a:t>
            </a:r>
            <a:endParaRPr lang="en-GB" dirty="0"/>
          </a:p>
        </p:txBody>
      </p:sp>
      <p:sp>
        <p:nvSpPr>
          <p:cNvPr id="3" name="Content Placeholder 2"/>
          <p:cNvSpPr>
            <a:spLocks noGrp="1"/>
          </p:cNvSpPr>
          <p:nvPr>
            <p:ph idx="1"/>
          </p:nvPr>
        </p:nvSpPr>
        <p:spPr>
          <a:xfrm>
            <a:off x="3710866" y="193184"/>
            <a:ext cx="4594934" cy="4378816"/>
          </a:xfrm>
        </p:spPr>
        <p:txBody>
          <a:bodyPr>
            <a:normAutofit/>
          </a:bodyPr>
          <a:lstStyle/>
          <a:p>
            <a:pPr marL="0" indent="0">
              <a:buNone/>
            </a:pPr>
            <a:r>
              <a:rPr lang="en-GB" dirty="0" smtClean="0">
                <a:solidFill>
                  <a:schemeClr val="bg1"/>
                </a:solidFill>
              </a:rPr>
              <a:t>“Maidstone is the County Town of Kent but it is lagging behind. Tunbridge Wells and Canterbury are investing in their town centres, and </a:t>
            </a:r>
            <a:r>
              <a:rPr lang="en-GB" dirty="0" err="1" smtClean="0">
                <a:solidFill>
                  <a:schemeClr val="bg1"/>
                </a:solidFill>
              </a:rPr>
              <a:t>Bluewater</a:t>
            </a:r>
            <a:r>
              <a:rPr lang="en-GB" dirty="0" smtClean="0">
                <a:solidFill>
                  <a:schemeClr val="bg1"/>
                </a:solidFill>
              </a:rPr>
              <a:t> is becoming the county’s premium shopping destination. Our footfall figures are still strong but people are spending their money elsewhere. All we have is the Chequers Centre, with its uninspiring mix of shops and its awful bus terminal. Frankly, the IRA should have blown it up years ago. It would have done us all a favour.” </a:t>
            </a:r>
            <a:endParaRPr lang="en-GB" dirty="0">
              <a:solidFill>
                <a:schemeClr val="bg1"/>
              </a:solidFill>
            </a:endParaRPr>
          </a:p>
        </p:txBody>
      </p:sp>
      <p:sp>
        <p:nvSpPr>
          <p:cNvPr id="4" name="Text Placeholder 3"/>
          <p:cNvSpPr>
            <a:spLocks noGrp="1"/>
          </p:cNvSpPr>
          <p:nvPr>
            <p:ph type="body" sz="half" idx="2"/>
          </p:nvPr>
        </p:nvSpPr>
        <p:spPr>
          <a:xfrm>
            <a:off x="762001" y="-1"/>
            <a:ext cx="2673657" cy="4855335"/>
          </a:xfrm>
        </p:spPr>
        <p:txBody>
          <a:bodyPr>
            <a:normAutofit/>
          </a:bodyPr>
          <a:lstStyle/>
          <a:p>
            <a:r>
              <a:rPr lang="en-GB" dirty="0" smtClean="0"/>
              <a:t>A libel is a statement that would be likely to:</a:t>
            </a:r>
          </a:p>
          <a:p>
            <a:pPr marL="342900" indent="-342900">
              <a:buFont typeface="Wingdings" pitchFamily="2" charset="2"/>
              <a:buChar char="§"/>
            </a:pPr>
            <a:r>
              <a:rPr lang="en-GB" dirty="0" smtClean="0"/>
              <a:t>Cause loss in trade or profession</a:t>
            </a:r>
          </a:p>
          <a:p>
            <a:pPr marL="342900" indent="-342900">
              <a:buFont typeface="Wingdings" pitchFamily="2" charset="2"/>
              <a:buChar char="§"/>
            </a:pPr>
            <a:r>
              <a:rPr lang="en-GB" dirty="0" smtClean="0"/>
              <a:t>Cause someone to be shunned or avoided</a:t>
            </a:r>
          </a:p>
          <a:p>
            <a:pPr marL="342900" indent="-342900">
              <a:buFont typeface="Wingdings" pitchFamily="2" charset="2"/>
              <a:buChar char="§"/>
            </a:pPr>
            <a:r>
              <a:rPr lang="en-GB" dirty="0" smtClean="0"/>
              <a:t>Expose them to hatred or ridicule</a:t>
            </a:r>
          </a:p>
          <a:p>
            <a:pPr marL="342900" indent="-342900">
              <a:buFont typeface="Wingdings" pitchFamily="2" charset="2"/>
              <a:buChar char="§"/>
            </a:pPr>
            <a:r>
              <a:rPr lang="en-GB" dirty="0" smtClean="0"/>
              <a:t>Lower the estimation of someone in the mind of right-thinking people </a:t>
            </a:r>
            <a:endParaRPr lang="en-GB" dirty="0"/>
          </a:p>
        </p:txBody>
      </p:sp>
    </p:spTree>
    <p:extLst>
      <p:ext uri="{BB962C8B-B14F-4D97-AF65-F5344CB8AC3E}">
        <p14:creationId xmlns:p14="http://schemas.microsoft.com/office/powerpoint/2010/main" val="3273782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Using it in a story…</a:t>
            </a:r>
            <a:endParaRPr lang="en-GB" dirty="0"/>
          </a:p>
        </p:txBody>
      </p:sp>
      <p:sp>
        <p:nvSpPr>
          <p:cNvPr id="6" name="Content Placeholder 5"/>
          <p:cNvSpPr>
            <a:spLocks noGrp="1"/>
          </p:cNvSpPr>
          <p:nvPr>
            <p:ph idx="1"/>
          </p:nvPr>
        </p:nvSpPr>
        <p:spPr/>
        <p:txBody>
          <a:bodyPr/>
          <a:lstStyle/>
          <a:p>
            <a:pPr marL="46800" indent="0">
              <a:buNone/>
            </a:pPr>
            <a:r>
              <a:rPr lang="en-GB" dirty="0"/>
              <a:t>A STUNNED town hall heard a</a:t>
            </a:r>
            <a:r>
              <a:rPr lang="en-GB" dirty="0" smtClean="0"/>
              <a:t> </a:t>
            </a:r>
            <a:r>
              <a:rPr lang="en-GB" dirty="0"/>
              <a:t>councillor claim the “IRA should have blown up the Chequers Centre” last night.</a:t>
            </a:r>
          </a:p>
          <a:p>
            <a:pPr marL="46800" indent="0">
              <a:buNone/>
            </a:pPr>
            <a:r>
              <a:rPr lang="en-GB" dirty="0"/>
              <a:t>Councillors fell into a shocked silence after Cllr Clive </a:t>
            </a:r>
            <a:r>
              <a:rPr lang="en-GB" dirty="0" smtClean="0"/>
              <a:t>English (Lib Dem) </a:t>
            </a:r>
            <a:r>
              <a:rPr lang="en-GB" dirty="0"/>
              <a:t>told the planning committee a bomb blast would have “done us </a:t>
            </a:r>
            <a:r>
              <a:rPr lang="en-GB" dirty="0" smtClean="0"/>
              <a:t>all a </a:t>
            </a:r>
            <a:r>
              <a:rPr lang="en-GB" dirty="0"/>
              <a:t>favour” during a debate on how to revitalise Maidstone’s town centre.</a:t>
            </a:r>
          </a:p>
          <a:p>
            <a:pPr marL="46800" indent="0">
              <a:buNone/>
            </a:pPr>
            <a:r>
              <a:rPr lang="en-GB" dirty="0"/>
              <a:t>In 1975 The Hare and Hounds pub, which was regularly used by soldiers at the town’s Invicta Barracks, was severely damaged in an IRA bomb blast.</a:t>
            </a:r>
          </a:p>
          <a:p>
            <a:pPr marL="0" indent="0">
              <a:buNone/>
            </a:pPr>
            <a:r>
              <a:rPr lang="en-GB" dirty="0" smtClean="0"/>
              <a:t>Other councillors were quick to condemn the comments as “insensitive” and “inflammatory”……… etc.</a:t>
            </a:r>
            <a:endParaRPr lang="en-GB" dirty="0"/>
          </a:p>
        </p:txBody>
      </p:sp>
    </p:spTree>
    <p:extLst>
      <p:ext uri="{BB962C8B-B14F-4D97-AF65-F5344CB8AC3E}">
        <p14:creationId xmlns:p14="http://schemas.microsoft.com/office/powerpoint/2010/main" val="2895845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Keep it in context</a:t>
            </a:r>
            <a:endParaRPr lang="en-GB" dirty="0"/>
          </a:p>
        </p:txBody>
      </p:sp>
      <p:sp>
        <p:nvSpPr>
          <p:cNvPr id="5" name="Content Placeholder 4"/>
          <p:cNvSpPr>
            <a:spLocks noGrp="1"/>
          </p:cNvSpPr>
          <p:nvPr>
            <p:ph idx="1"/>
          </p:nvPr>
        </p:nvSpPr>
        <p:spPr/>
        <p:txBody>
          <a:bodyPr/>
          <a:lstStyle/>
          <a:p>
            <a:pPr marL="0" indent="0">
              <a:buNone/>
            </a:pPr>
            <a:r>
              <a:rPr lang="en-GB" b="1" dirty="0" smtClean="0">
                <a:solidFill>
                  <a:schemeClr val="bg1"/>
                </a:solidFill>
              </a:rPr>
              <a:t>Would you get a comment from him after the meeting?</a:t>
            </a:r>
          </a:p>
          <a:p>
            <a:pPr marL="0" indent="0">
              <a:buNone/>
            </a:pPr>
            <a:endParaRPr lang="en-GB" b="1" dirty="0">
              <a:solidFill>
                <a:schemeClr val="bg1"/>
              </a:solidFill>
            </a:endParaRPr>
          </a:p>
          <a:p>
            <a:pPr marL="0" indent="0">
              <a:buNone/>
            </a:pPr>
            <a:r>
              <a:rPr lang="en-GB" dirty="0" smtClean="0">
                <a:solidFill>
                  <a:schemeClr val="bg1"/>
                </a:solidFill>
              </a:rPr>
              <a:t>You don’t </a:t>
            </a:r>
            <a:r>
              <a:rPr lang="en-GB" b="1" dirty="0" smtClean="0">
                <a:solidFill>
                  <a:schemeClr val="bg1"/>
                </a:solidFill>
              </a:rPr>
              <a:t>have </a:t>
            </a:r>
            <a:r>
              <a:rPr lang="en-GB" dirty="0" smtClean="0">
                <a:solidFill>
                  <a:schemeClr val="bg1"/>
                </a:solidFill>
              </a:rPr>
              <a:t>to – he said it, and as long as it is reported in context there is no obligation to let him explain himself.</a:t>
            </a:r>
          </a:p>
          <a:p>
            <a:pPr marL="0" indent="0">
              <a:buNone/>
            </a:pPr>
            <a:endParaRPr lang="en-GB" dirty="0">
              <a:solidFill>
                <a:schemeClr val="bg1"/>
              </a:solidFill>
            </a:endParaRPr>
          </a:p>
          <a:p>
            <a:pPr marL="0" indent="0">
              <a:buNone/>
            </a:pPr>
            <a:r>
              <a:rPr lang="en-GB" dirty="0" smtClean="0">
                <a:solidFill>
                  <a:schemeClr val="bg1"/>
                </a:solidFill>
              </a:rPr>
              <a:t>You might </a:t>
            </a:r>
            <a:r>
              <a:rPr lang="en-GB" b="1" dirty="0" smtClean="0">
                <a:solidFill>
                  <a:schemeClr val="bg1"/>
                </a:solidFill>
              </a:rPr>
              <a:t>choose</a:t>
            </a:r>
            <a:r>
              <a:rPr lang="en-GB" dirty="0" smtClean="0">
                <a:solidFill>
                  <a:schemeClr val="bg1"/>
                </a:solidFill>
              </a:rPr>
              <a:t> to.</a:t>
            </a:r>
            <a:endParaRPr lang="en-GB" dirty="0">
              <a:solidFill>
                <a:schemeClr val="bg1"/>
              </a:solidFill>
            </a:endParaRPr>
          </a:p>
        </p:txBody>
      </p:sp>
      <p:sp>
        <p:nvSpPr>
          <p:cNvPr id="6" name="Text Placeholder 5"/>
          <p:cNvSpPr>
            <a:spLocks noGrp="1"/>
          </p:cNvSpPr>
          <p:nvPr>
            <p:ph type="body" sz="half" idx="2"/>
          </p:nvPr>
        </p:nvSpPr>
        <p:spPr>
          <a:xfrm>
            <a:off x="762001" y="0"/>
            <a:ext cx="2673657" cy="4572000"/>
          </a:xfrm>
        </p:spPr>
        <p:txBody>
          <a:bodyPr>
            <a:normAutofit/>
          </a:bodyPr>
          <a:lstStyle/>
          <a:p>
            <a:r>
              <a:rPr lang="en-GB" dirty="0" smtClean="0"/>
              <a:t>Remember – the report must be “fair and accurate” and “without malice”.</a:t>
            </a:r>
          </a:p>
          <a:p>
            <a:endParaRPr lang="en-GB" dirty="0"/>
          </a:p>
          <a:p>
            <a:r>
              <a:rPr lang="en-GB" dirty="0" smtClean="0"/>
              <a:t>If he apologised immediately, you must say so.</a:t>
            </a:r>
          </a:p>
          <a:p>
            <a:endParaRPr lang="en-GB" dirty="0"/>
          </a:p>
          <a:p>
            <a:r>
              <a:rPr lang="en-GB" dirty="0" smtClean="0"/>
              <a:t>If it was said as a joke – even in bad taste – you must say so.</a:t>
            </a:r>
            <a:endParaRPr lang="en-GB" dirty="0"/>
          </a:p>
        </p:txBody>
      </p:sp>
    </p:spTree>
    <p:extLst>
      <p:ext uri="{BB962C8B-B14F-4D97-AF65-F5344CB8AC3E}">
        <p14:creationId xmlns:p14="http://schemas.microsoft.com/office/powerpoint/2010/main" val="38331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Defamation</a:t>
            </a:r>
            <a:endParaRPr lang="en-GB" dirty="0"/>
          </a:p>
        </p:txBody>
      </p:sp>
      <p:sp>
        <p:nvSpPr>
          <p:cNvPr id="7" name="Text Placeholder 6"/>
          <p:cNvSpPr>
            <a:spLocks noGrp="1"/>
          </p:cNvSpPr>
          <p:nvPr>
            <p:ph type="body" sz="half" idx="2"/>
          </p:nvPr>
        </p:nvSpPr>
        <p:spPr>
          <a:xfrm>
            <a:off x="850392" y="160985"/>
            <a:ext cx="3505584" cy="5068215"/>
          </a:xfrm>
        </p:spPr>
        <p:txBody>
          <a:bodyPr>
            <a:normAutofit/>
          </a:bodyPr>
          <a:lstStyle/>
          <a:p>
            <a:r>
              <a:rPr lang="en-GB" dirty="0" smtClean="0"/>
              <a:t>Defamation cases have been attempted in bizarre circumstances…</a:t>
            </a:r>
          </a:p>
          <a:p>
            <a:endParaRPr lang="en-GB" i="1" dirty="0"/>
          </a:p>
          <a:p>
            <a:r>
              <a:rPr lang="en-GB" dirty="0" smtClean="0"/>
              <a:t>Boris Johnson was accused of libelling Ken Livingstone in an election leaflet which said “Not Ken again” and warned that re-electing the Labour candidate in London would lead to:</a:t>
            </a:r>
          </a:p>
          <a:p>
            <a:pPr marL="342900" indent="-342900">
              <a:buFont typeface="Wingdings" pitchFamily="2" charset="2"/>
              <a:buChar char="§"/>
            </a:pPr>
            <a:r>
              <a:rPr lang="en-GB" dirty="0" smtClean="0"/>
              <a:t>Waste of public money</a:t>
            </a:r>
          </a:p>
          <a:p>
            <a:pPr marL="342900" indent="-342900">
              <a:buFont typeface="Wingdings" pitchFamily="2" charset="2"/>
              <a:buChar char="§"/>
            </a:pPr>
            <a:r>
              <a:rPr lang="en-GB" dirty="0" smtClean="0"/>
              <a:t>Loss of jobs</a:t>
            </a:r>
          </a:p>
          <a:p>
            <a:pPr marL="342900" indent="-342900">
              <a:buFont typeface="Wingdings" pitchFamily="2" charset="2"/>
              <a:buChar char="§"/>
            </a:pPr>
            <a:r>
              <a:rPr lang="en-GB" dirty="0" smtClean="0"/>
              <a:t>Increase in Council Tax</a:t>
            </a:r>
            <a:endParaRPr lang="en-GB" dirty="0" smtClean="0"/>
          </a:p>
        </p:txBody>
      </p:sp>
      <p:pic>
        <p:nvPicPr>
          <p:cNvPr id="2050" name="Picture 2" descr="http://1.bp.blogspot.com/_4ruQ7t4zrFA/SBw3nmxUxhI/AAAAAAAAAas/FpmTrYN4e5M/s400/Boris-Johnson1.jpg"/>
          <p:cNvPicPr>
            <a:picLocks noChangeAspect="1" noChangeArrowheads="1"/>
          </p:cNvPicPr>
          <p:nvPr/>
        </p:nvPicPr>
        <p:blipFill rotWithShape="1">
          <a:blip r:embed="rId2">
            <a:extLst>
              <a:ext uri="{28A0092B-C50C-407E-A947-70E740481C1C}">
                <a14:useLocalDpi xmlns:a14="http://schemas.microsoft.com/office/drawing/2010/main" val="0"/>
              </a:ext>
            </a:extLst>
          </a:blip>
          <a:srcRect b="17220"/>
          <a:stretch/>
        </p:blipFill>
        <p:spPr bwMode="auto">
          <a:xfrm>
            <a:off x="4549140" y="160986"/>
            <a:ext cx="4415348" cy="3045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49140" y="3288194"/>
            <a:ext cx="4415348" cy="2123658"/>
          </a:xfrm>
          <a:prstGeom prst="rect">
            <a:avLst/>
          </a:prstGeom>
          <a:noFill/>
        </p:spPr>
        <p:txBody>
          <a:bodyPr wrap="square" rtlCol="0">
            <a:spAutoFit/>
          </a:bodyPr>
          <a:lstStyle/>
          <a:p>
            <a:r>
              <a:rPr lang="en-GB" sz="2200" spc="-150" dirty="0" smtClean="0">
                <a:solidFill>
                  <a:schemeClr val="bg1"/>
                </a:solidFill>
              </a:rPr>
              <a:t>Bob </a:t>
            </a:r>
            <a:r>
              <a:rPr lang="en-GB" sz="2200" spc="-150" dirty="0" smtClean="0">
                <a:solidFill>
                  <a:schemeClr val="bg1"/>
                </a:solidFill>
              </a:rPr>
              <a:t>Crow, gen sec of the RMT, said Boris’ claims </a:t>
            </a:r>
            <a:r>
              <a:rPr lang="en-GB" sz="2200" spc="-150" dirty="0" smtClean="0">
                <a:solidFill>
                  <a:schemeClr val="bg1"/>
                </a:solidFill>
              </a:rPr>
              <a:t>would </a:t>
            </a:r>
            <a:r>
              <a:rPr lang="en-GB" sz="2200" spc="-150" dirty="0" smtClean="0">
                <a:solidFill>
                  <a:schemeClr val="bg1"/>
                </a:solidFill>
              </a:rPr>
              <a:t>“adversely effect his </a:t>
            </a:r>
            <a:r>
              <a:rPr lang="en-GB" sz="2200" spc="-150" dirty="0" smtClean="0">
                <a:solidFill>
                  <a:schemeClr val="bg1"/>
                </a:solidFill>
              </a:rPr>
              <a:t>[Ken’s] re-election </a:t>
            </a:r>
            <a:r>
              <a:rPr lang="en-GB" sz="2200" spc="-150" dirty="0" smtClean="0">
                <a:solidFill>
                  <a:schemeClr val="bg1"/>
                </a:solidFill>
              </a:rPr>
              <a:t>chances</a:t>
            </a:r>
            <a:r>
              <a:rPr lang="en-GB" sz="2200" spc="-150" dirty="0" smtClean="0">
                <a:solidFill>
                  <a:schemeClr val="bg1"/>
                </a:solidFill>
              </a:rPr>
              <a:t>.”</a:t>
            </a:r>
          </a:p>
          <a:p>
            <a:r>
              <a:rPr lang="en-GB" sz="2200" spc="-150" dirty="0" smtClean="0">
                <a:solidFill>
                  <a:schemeClr val="bg1"/>
                </a:solidFill>
              </a:rPr>
              <a:t> </a:t>
            </a:r>
            <a:endParaRPr lang="en-GB" sz="2200" spc="-150" dirty="0" smtClean="0">
              <a:solidFill>
                <a:schemeClr val="bg1"/>
              </a:solidFill>
            </a:endParaRPr>
          </a:p>
          <a:p>
            <a:r>
              <a:rPr lang="en-GB" sz="2200" spc="-150" dirty="0" smtClean="0">
                <a:solidFill>
                  <a:schemeClr val="bg1"/>
                </a:solidFill>
              </a:rPr>
              <a:t>A judge threw out the claim - saying it was all a part of the election process.</a:t>
            </a:r>
            <a:endParaRPr lang="en-GB" sz="2200" spc="-150" dirty="0">
              <a:solidFill>
                <a:schemeClr val="bg1"/>
              </a:solidFill>
            </a:endParaRPr>
          </a:p>
        </p:txBody>
      </p:sp>
    </p:spTree>
    <p:extLst>
      <p:ext uri="{BB962C8B-B14F-4D97-AF65-F5344CB8AC3E}">
        <p14:creationId xmlns:p14="http://schemas.microsoft.com/office/powerpoint/2010/main" val="3144639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normAutofit/>
          </a:bodyPr>
          <a:lstStyle/>
          <a:p>
            <a:pPr marL="0" indent="0">
              <a:buNone/>
            </a:pPr>
            <a:r>
              <a:rPr lang="en-GB" sz="4000" b="1" spc="-300" dirty="0" smtClean="0"/>
              <a:t>Local councillors</a:t>
            </a:r>
          </a:p>
          <a:p>
            <a:pPr>
              <a:buFont typeface="Wingdings" pitchFamily="2" charset="2"/>
              <a:buChar char="§"/>
            </a:pPr>
            <a:r>
              <a:rPr lang="en-GB" dirty="0" smtClean="0"/>
              <a:t>Every councillor represents a </a:t>
            </a:r>
            <a:r>
              <a:rPr lang="en-GB" i="1" dirty="0" smtClean="0"/>
              <a:t>ward</a:t>
            </a:r>
            <a:r>
              <a:rPr lang="en-GB" dirty="0" smtClean="0"/>
              <a:t> – a village, or an area of a town</a:t>
            </a:r>
          </a:p>
          <a:p>
            <a:pPr>
              <a:buFont typeface="Wingdings" pitchFamily="2" charset="2"/>
              <a:buChar char="§"/>
            </a:pPr>
            <a:r>
              <a:rPr lang="en-GB" dirty="0" smtClean="0"/>
              <a:t>They will know about issues affecting their area</a:t>
            </a:r>
          </a:p>
          <a:p>
            <a:pPr>
              <a:buFont typeface="Wingdings" pitchFamily="2" charset="2"/>
              <a:buChar char="§"/>
            </a:pPr>
            <a:r>
              <a:rPr lang="en-GB" dirty="0" smtClean="0"/>
              <a:t>Speak to them regularly (even when you’re not chasing a specific story)</a:t>
            </a:r>
          </a:p>
          <a:p>
            <a:pPr>
              <a:buFont typeface="Wingdings" pitchFamily="2" charset="2"/>
              <a:buChar char="§"/>
            </a:pPr>
            <a:endParaRPr lang="en-GB" dirty="0"/>
          </a:p>
        </p:txBody>
      </p:sp>
      <p:sp>
        <p:nvSpPr>
          <p:cNvPr id="4" name="Content Placeholder 3"/>
          <p:cNvSpPr>
            <a:spLocks noGrp="1"/>
          </p:cNvSpPr>
          <p:nvPr>
            <p:ph sz="quarter" idx="13"/>
          </p:nvPr>
        </p:nvSpPr>
        <p:spPr/>
        <p:txBody>
          <a:bodyPr/>
          <a:lstStyle/>
          <a:p>
            <a:pPr marL="0" indent="0">
              <a:buNone/>
            </a:pPr>
            <a:r>
              <a:rPr lang="en-GB" sz="4000" b="1" spc="-300" dirty="0" smtClean="0"/>
              <a:t>Agendas</a:t>
            </a:r>
          </a:p>
          <a:p>
            <a:pPr>
              <a:buFont typeface="Wingdings" pitchFamily="2" charset="2"/>
              <a:buChar char="§"/>
            </a:pPr>
            <a:r>
              <a:rPr lang="en-GB" dirty="0" smtClean="0"/>
              <a:t>Published a week in advance</a:t>
            </a:r>
          </a:p>
          <a:p>
            <a:pPr>
              <a:buFont typeface="Wingdings" pitchFamily="2" charset="2"/>
              <a:buChar char="§"/>
            </a:pPr>
            <a:r>
              <a:rPr lang="en-GB" b="1" dirty="0" smtClean="0"/>
              <a:t>Cabinet </a:t>
            </a:r>
            <a:r>
              <a:rPr lang="en-GB" dirty="0" smtClean="0"/>
              <a:t>agendas will tell you about decisions </a:t>
            </a:r>
          </a:p>
          <a:p>
            <a:pPr lvl="1">
              <a:buFont typeface="Wingdings" pitchFamily="2" charset="2"/>
              <a:buChar char="§"/>
            </a:pPr>
            <a:r>
              <a:rPr lang="en-GB" dirty="0" smtClean="0"/>
              <a:t>Cuts in services</a:t>
            </a:r>
          </a:p>
          <a:p>
            <a:pPr lvl="1">
              <a:buFont typeface="Wingdings" pitchFamily="2" charset="2"/>
              <a:buChar char="§"/>
            </a:pPr>
            <a:r>
              <a:rPr lang="en-GB" dirty="0" smtClean="0"/>
              <a:t>New capital projects</a:t>
            </a:r>
          </a:p>
          <a:p>
            <a:pPr lvl="1">
              <a:buFont typeface="Wingdings" pitchFamily="2" charset="2"/>
              <a:buChar char="§"/>
            </a:pPr>
            <a:r>
              <a:rPr lang="en-GB" dirty="0" smtClean="0"/>
              <a:t>Schemes &amp; campaigns</a:t>
            </a:r>
          </a:p>
          <a:p>
            <a:pPr>
              <a:buFont typeface="Wingdings" pitchFamily="2" charset="2"/>
              <a:buChar char="§"/>
            </a:pPr>
            <a:r>
              <a:rPr lang="en-GB" b="1" dirty="0" smtClean="0"/>
              <a:t>Scrutiny</a:t>
            </a:r>
            <a:r>
              <a:rPr lang="en-GB" dirty="0" smtClean="0"/>
              <a:t> agendas will tell you about burning issues &amp; areas of political friction</a:t>
            </a:r>
            <a:endParaRPr lang="en-GB" dirty="0"/>
          </a:p>
        </p:txBody>
      </p:sp>
      <p:sp>
        <p:nvSpPr>
          <p:cNvPr id="2" name="Title 1"/>
          <p:cNvSpPr>
            <a:spLocks noGrp="1"/>
          </p:cNvSpPr>
          <p:nvPr>
            <p:ph type="title"/>
          </p:nvPr>
        </p:nvSpPr>
        <p:spPr/>
        <p:txBody>
          <a:bodyPr/>
          <a:lstStyle/>
          <a:p>
            <a:r>
              <a:rPr lang="en-GB" dirty="0" smtClean="0"/>
              <a:t>Finding stories - tips</a:t>
            </a:r>
            <a:endParaRPr lang="en-GB" dirty="0"/>
          </a:p>
        </p:txBody>
      </p:sp>
    </p:spTree>
    <p:extLst>
      <p:ext uri="{BB962C8B-B14F-4D97-AF65-F5344CB8AC3E}">
        <p14:creationId xmlns:p14="http://schemas.microsoft.com/office/powerpoint/2010/main" val="241729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Council stories</a:t>
            </a:r>
            <a:endParaRPr lang="en-GB"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850392" y="-1"/>
            <a:ext cx="3505584" cy="5499279"/>
          </a:xfrm>
        </p:spPr>
        <p:txBody>
          <a:bodyPr>
            <a:normAutofit lnSpcReduction="10000"/>
          </a:bodyPr>
          <a:lstStyle/>
          <a:p>
            <a:r>
              <a:rPr lang="en-GB" b="1" dirty="0" smtClean="0"/>
              <a:t>In the nationals</a:t>
            </a:r>
          </a:p>
          <a:p>
            <a:pPr marL="342900" indent="-342900">
              <a:buFont typeface="Wingdings" pitchFamily="2" charset="2"/>
              <a:buChar char="§"/>
            </a:pPr>
            <a:r>
              <a:rPr lang="en-GB" dirty="0" smtClean="0"/>
              <a:t>Cherry-pick issues</a:t>
            </a:r>
          </a:p>
          <a:p>
            <a:pPr marL="342900" indent="-342900">
              <a:buFont typeface="Wingdings" pitchFamily="2" charset="2"/>
              <a:buChar char="§"/>
            </a:pPr>
            <a:r>
              <a:rPr lang="en-GB" dirty="0" smtClean="0"/>
              <a:t>Tend only to report on staggering examples of waste, </a:t>
            </a:r>
            <a:r>
              <a:rPr lang="en-GB" i="1" dirty="0" smtClean="0"/>
              <a:t>health and safety gone mad, </a:t>
            </a:r>
            <a:r>
              <a:rPr lang="en-GB" dirty="0" smtClean="0"/>
              <a:t>or decisions that reflect on national </a:t>
            </a:r>
            <a:r>
              <a:rPr lang="en-GB" dirty="0" err="1" smtClean="0"/>
              <a:t>govt</a:t>
            </a:r>
            <a:r>
              <a:rPr lang="en-GB" dirty="0" smtClean="0"/>
              <a:t> policy</a:t>
            </a:r>
          </a:p>
          <a:p>
            <a:pPr marL="342900" indent="-342900">
              <a:buFont typeface="Wingdings" pitchFamily="2" charset="2"/>
              <a:buChar char="§"/>
            </a:pPr>
            <a:endParaRPr lang="en-GB" dirty="0" smtClean="0"/>
          </a:p>
          <a:p>
            <a:r>
              <a:rPr lang="en-GB" b="1" dirty="0" smtClean="0"/>
              <a:t>In the regionals</a:t>
            </a:r>
          </a:p>
          <a:p>
            <a:pPr marL="342900" indent="-342900">
              <a:buFont typeface="Wingdings" pitchFamily="2" charset="2"/>
              <a:buChar char="§"/>
            </a:pPr>
            <a:r>
              <a:rPr lang="en-GB" dirty="0" smtClean="0"/>
              <a:t>Hold local decision making to account – how local taxes are spent</a:t>
            </a:r>
          </a:p>
          <a:p>
            <a:pPr marL="342900" indent="-342900">
              <a:buFont typeface="Wingdings" pitchFamily="2" charset="2"/>
              <a:buChar char="§"/>
            </a:pPr>
            <a:r>
              <a:rPr lang="en-GB" dirty="0" smtClean="0"/>
              <a:t>Level of detail cannot be matched by nationals</a:t>
            </a:r>
          </a:p>
          <a:p>
            <a:pPr marL="342900" indent="-342900">
              <a:buFont typeface="Wingdings" pitchFamily="2" charset="2"/>
              <a:buChar char="§"/>
            </a:pPr>
            <a:r>
              <a:rPr lang="en-GB" dirty="0" smtClean="0"/>
              <a:t>Focus on needs of local community</a:t>
            </a:r>
          </a:p>
        </p:txBody>
      </p:sp>
      <p:pic>
        <p:nvPicPr>
          <p:cNvPr id="1026" name="Picture 2" descr="http://twitpic.com/show/large/59pb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3" y="260648"/>
            <a:ext cx="434410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7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Tiers of local government</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9436676"/>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76147801"/>
              </p:ext>
            </p:extLst>
          </p:nvPr>
        </p:nvGraphicFramePr>
        <p:xfrm>
          <a:off x="0" y="685800"/>
          <a:ext cx="9144000" cy="5380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98490" y="685800"/>
            <a:ext cx="2228045" cy="53801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spc="-150" dirty="0" smtClean="0">
                <a:solidFill>
                  <a:schemeClr val="bg1"/>
                </a:solidFill>
              </a:rPr>
              <a:t>Tier 1</a:t>
            </a:r>
          </a:p>
          <a:p>
            <a:endParaRPr lang="en-GB" sz="2200" b="1" spc="-150" dirty="0">
              <a:solidFill>
                <a:schemeClr val="bg1"/>
              </a:solidFill>
            </a:endParaRPr>
          </a:p>
          <a:p>
            <a:r>
              <a:rPr lang="en-GB" sz="2200" spc="-150" dirty="0" smtClean="0">
                <a:solidFill>
                  <a:schemeClr val="bg1"/>
                </a:solidFill>
              </a:rPr>
              <a:t>Schools</a:t>
            </a:r>
          </a:p>
          <a:p>
            <a:endParaRPr lang="en-GB" sz="2200" spc="-150" dirty="0">
              <a:solidFill>
                <a:schemeClr val="bg1"/>
              </a:solidFill>
            </a:endParaRPr>
          </a:p>
          <a:p>
            <a:r>
              <a:rPr lang="en-GB" sz="2200" spc="-150" dirty="0" smtClean="0">
                <a:solidFill>
                  <a:schemeClr val="bg1"/>
                </a:solidFill>
              </a:rPr>
              <a:t>Social care</a:t>
            </a:r>
          </a:p>
          <a:p>
            <a:endParaRPr lang="en-GB" sz="2200" spc="-150" dirty="0">
              <a:solidFill>
                <a:schemeClr val="bg1"/>
              </a:solidFill>
            </a:endParaRPr>
          </a:p>
          <a:p>
            <a:r>
              <a:rPr lang="en-GB" sz="2200" spc="-150" dirty="0" smtClean="0">
                <a:solidFill>
                  <a:schemeClr val="bg1"/>
                </a:solidFill>
              </a:rPr>
              <a:t>Roads (ex. </a:t>
            </a:r>
            <a:r>
              <a:rPr lang="en-GB" sz="2200" spc="-150" dirty="0" err="1" smtClean="0">
                <a:solidFill>
                  <a:schemeClr val="bg1"/>
                </a:solidFill>
              </a:rPr>
              <a:t>Mways</a:t>
            </a:r>
            <a:r>
              <a:rPr lang="en-GB" sz="2200" spc="-150" dirty="0" smtClean="0">
                <a:solidFill>
                  <a:schemeClr val="bg1"/>
                </a:solidFill>
              </a:rPr>
              <a:t>)</a:t>
            </a:r>
          </a:p>
          <a:p>
            <a:endParaRPr lang="en-GB" sz="2200" spc="-150" dirty="0">
              <a:solidFill>
                <a:schemeClr val="bg1"/>
              </a:solidFill>
            </a:endParaRPr>
          </a:p>
          <a:p>
            <a:r>
              <a:rPr lang="en-GB" sz="2200" spc="-150" dirty="0" smtClean="0">
                <a:solidFill>
                  <a:schemeClr val="bg1"/>
                </a:solidFill>
              </a:rPr>
              <a:t>Libraries</a:t>
            </a:r>
          </a:p>
          <a:p>
            <a:endParaRPr lang="en-GB" sz="2200" spc="-150" dirty="0">
              <a:solidFill>
                <a:schemeClr val="bg1"/>
              </a:solidFill>
            </a:endParaRPr>
          </a:p>
          <a:p>
            <a:r>
              <a:rPr lang="en-GB" sz="2200" spc="-150" dirty="0" smtClean="0">
                <a:solidFill>
                  <a:schemeClr val="bg1"/>
                </a:solidFill>
              </a:rPr>
              <a:t>Waste disposal</a:t>
            </a:r>
          </a:p>
          <a:p>
            <a:endParaRPr lang="en-GB" sz="2200" spc="-150" dirty="0">
              <a:solidFill>
                <a:schemeClr val="bg1"/>
              </a:solidFill>
            </a:endParaRPr>
          </a:p>
          <a:p>
            <a:r>
              <a:rPr lang="en-GB" sz="2200" spc="-150" dirty="0" smtClean="0">
                <a:solidFill>
                  <a:schemeClr val="bg1"/>
                </a:solidFill>
              </a:rPr>
              <a:t>Strategic planning</a:t>
            </a:r>
          </a:p>
          <a:p>
            <a:endParaRPr lang="en-GB" sz="2200" spc="-150" dirty="0" smtClean="0">
              <a:solidFill>
                <a:schemeClr val="bg1"/>
              </a:solidFill>
            </a:endParaRPr>
          </a:p>
          <a:p>
            <a:r>
              <a:rPr lang="en-GB" sz="2200" spc="-150" dirty="0" smtClean="0">
                <a:solidFill>
                  <a:schemeClr val="bg1"/>
                </a:solidFill>
              </a:rPr>
              <a:t>Trading standards</a:t>
            </a:r>
            <a:endParaRPr lang="en-GB" sz="2200" spc="-150" dirty="0">
              <a:solidFill>
                <a:schemeClr val="bg1"/>
              </a:solidFill>
            </a:endParaRPr>
          </a:p>
          <a:p>
            <a:endParaRPr lang="en-GB" sz="2200" spc="-150" dirty="0">
              <a:solidFill>
                <a:schemeClr val="bg1"/>
              </a:solidFill>
            </a:endParaRPr>
          </a:p>
        </p:txBody>
      </p:sp>
      <p:sp>
        <p:nvSpPr>
          <p:cNvPr id="9" name="Rectangle 8"/>
          <p:cNvSpPr/>
          <p:nvPr/>
        </p:nvSpPr>
        <p:spPr>
          <a:xfrm>
            <a:off x="3462271" y="685799"/>
            <a:ext cx="2228045" cy="53801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spc="-150" dirty="0" smtClean="0">
                <a:solidFill>
                  <a:schemeClr val="bg1"/>
                </a:solidFill>
              </a:rPr>
              <a:t>Tier 2</a:t>
            </a:r>
          </a:p>
          <a:p>
            <a:endParaRPr lang="en-GB" sz="2200" b="1" spc="-150" dirty="0">
              <a:solidFill>
                <a:schemeClr val="bg1"/>
              </a:solidFill>
            </a:endParaRPr>
          </a:p>
          <a:p>
            <a:r>
              <a:rPr lang="en-GB" sz="2200" spc="-150" dirty="0" smtClean="0">
                <a:solidFill>
                  <a:schemeClr val="bg1"/>
                </a:solidFill>
              </a:rPr>
              <a:t>Benefits</a:t>
            </a:r>
          </a:p>
          <a:p>
            <a:endParaRPr lang="en-GB" sz="2200" spc="-150" dirty="0">
              <a:solidFill>
                <a:schemeClr val="bg1"/>
              </a:solidFill>
            </a:endParaRPr>
          </a:p>
          <a:p>
            <a:r>
              <a:rPr lang="en-GB" sz="2200" spc="-150" dirty="0" smtClean="0">
                <a:solidFill>
                  <a:schemeClr val="bg1"/>
                </a:solidFill>
              </a:rPr>
              <a:t>Waste collection</a:t>
            </a:r>
          </a:p>
          <a:p>
            <a:endParaRPr lang="en-GB" sz="2200" spc="-150" dirty="0">
              <a:solidFill>
                <a:schemeClr val="bg1"/>
              </a:solidFill>
            </a:endParaRPr>
          </a:p>
          <a:p>
            <a:r>
              <a:rPr lang="en-GB" sz="2200" spc="-150" dirty="0" smtClean="0">
                <a:solidFill>
                  <a:schemeClr val="bg1"/>
                </a:solidFill>
              </a:rPr>
              <a:t>Planning</a:t>
            </a:r>
          </a:p>
          <a:p>
            <a:endParaRPr lang="en-GB" sz="2200" spc="-150" dirty="0">
              <a:solidFill>
                <a:schemeClr val="bg1"/>
              </a:solidFill>
            </a:endParaRPr>
          </a:p>
          <a:p>
            <a:r>
              <a:rPr lang="en-GB" sz="2200" spc="-150" dirty="0" smtClean="0">
                <a:solidFill>
                  <a:schemeClr val="bg1"/>
                </a:solidFill>
              </a:rPr>
              <a:t>Museums</a:t>
            </a:r>
          </a:p>
          <a:p>
            <a:endParaRPr lang="en-GB" sz="2200" spc="-150" dirty="0">
              <a:solidFill>
                <a:schemeClr val="bg1"/>
              </a:solidFill>
            </a:endParaRPr>
          </a:p>
          <a:p>
            <a:r>
              <a:rPr lang="en-GB" sz="2200" spc="-150" dirty="0" smtClean="0">
                <a:solidFill>
                  <a:schemeClr val="bg1"/>
                </a:solidFill>
              </a:rPr>
              <a:t>Theatres</a:t>
            </a:r>
          </a:p>
          <a:p>
            <a:endParaRPr lang="en-GB" sz="2200" spc="-150" dirty="0">
              <a:solidFill>
                <a:schemeClr val="bg1"/>
              </a:solidFill>
            </a:endParaRPr>
          </a:p>
          <a:p>
            <a:r>
              <a:rPr lang="en-GB" sz="2200" spc="-150" dirty="0" smtClean="0">
                <a:solidFill>
                  <a:schemeClr val="bg1"/>
                </a:solidFill>
              </a:rPr>
              <a:t>Car parks</a:t>
            </a:r>
          </a:p>
          <a:p>
            <a:endParaRPr lang="en-GB" sz="2200" spc="-150" dirty="0">
              <a:solidFill>
                <a:schemeClr val="bg1"/>
              </a:solidFill>
            </a:endParaRPr>
          </a:p>
          <a:p>
            <a:r>
              <a:rPr lang="en-GB" sz="2200" spc="-150" dirty="0" smtClean="0">
                <a:solidFill>
                  <a:schemeClr val="bg1"/>
                </a:solidFill>
              </a:rPr>
              <a:t>Leisure</a:t>
            </a:r>
            <a:endParaRPr lang="en-GB" sz="2200" spc="-150" dirty="0">
              <a:solidFill>
                <a:schemeClr val="bg1"/>
              </a:solidFill>
            </a:endParaRPr>
          </a:p>
          <a:p>
            <a:endParaRPr lang="en-GB" sz="2200" spc="-150" dirty="0">
              <a:solidFill>
                <a:schemeClr val="bg1"/>
              </a:solidFill>
            </a:endParaRPr>
          </a:p>
        </p:txBody>
      </p:sp>
      <p:sp>
        <p:nvSpPr>
          <p:cNvPr id="10" name="Rectangle 9"/>
          <p:cNvSpPr/>
          <p:nvPr/>
        </p:nvSpPr>
        <p:spPr>
          <a:xfrm>
            <a:off x="6126052" y="685800"/>
            <a:ext cx="2228045" cy="53801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spc="-150" dirty="0" smtClean="0">
                <a:solidFill>
                  <a:schemeClr val="bg1"/>
                </a:solidFill>
              </a:rPr>
              <a:t>Tier 3</a:t>
            </a:r>
          </a:p>
          <a:p>
            <a:endParaRPr lang="en-GB" sz="2200" b="1" spc="-150" dirty="0">
              <a:solidFill>
                <a:schemeClr val="bg1"/>
              </a:solidFill>
            </a:endParaRPr>
          </a:p>
          <a:p>
            <a:r>
              <a:rPr lang="en-GB" sz="2200" spc="-150" dirty="0" smtClean="0">
                <a:solidFill>
                  <a:schemeClr val="bg1"/>
                </a:solidFill>
              </a:rPr>
              <a:t>Village halls</a:t>
            </a:r>
          </a:p>
          <a:p>
            <a:endParaRPr lang="en-GB" sz="2200" spc="-150" dirty="0">
              <a:solidFill>
                <a:schemeClr val="bg1"/>
              </a:solidFill>
            </a:endParaRPr>
          </a:p>
          <a:p>
            <a:r>
              <a:rPr lang="en-GB" sz="2200" spc="-150" dirty="0" smtClean="0">
                <a:solidFill>
                  <a:schemeClr val="bg1"/>
                </a:solidFill>
              </a:rPr>
              <a:t>War memorials</a:t>
            </a:r>
          </a:p>
          <a:p>
            <a:endParaRPr lang="en-GB" sz="2200" spc="-150" dirty="0">
              <a:solidFill>
                <a:schemeClr val="bg1"/>
              </a:solidFill>
            </a:endParaRPr>
          </a:p>
          <a:p>
            <a:r>
              <a:rPr lang="en-GB" sz="2200" spc="-150" dirty="0" smtClean="0">
                <a:solidFill>
                  <a:schemeClr val="bg1"/>
                </a:solidFill>
              </a:rPr>
              <a:t>Local play areas</a:t>
            </a:r>
          </a:p>
          <a:p>
            <a:endParaRPr lang="en-GB" sz="2200" spc="-150" dirty="0">
              <a:solidFill>
                <a:schemeClr val="bg1"/>
              </a:solidFill>
            </a:endParaRPr>
          </a:p>
          <a:p>
            <a:r>
              <a:rPr lang="en-GB" sz="2200" spc="-150" dirty="0" smtClean="0">
                <a:solidFill>
                  <a:schemeClr val="bg1"/>
                </a:solidFill>
              </a:rPr>
              <a:t>Church graveyards</a:t>
            </a:r>
          </a:p>
          <a:p>
            <a:endParaRPr lang="en-GB" sz="2200" spc="-150" dirty="0">
              <a:solidFill>
                <a:schemeClr val="bg1"/>
              </a:solidFill>
            </a:endParaRPr>
          </a:p>
          <a:p>
            <a:r>
              <a:rPr lang="en-GB" sz="2200" spc="-150" dirty="0" smtClean="0">
                <a:solidFill>
                  <a:schemeClr val="bg1"/>
                </a:solidFill>
              </a:rPr>
              <a:t>Bus shelters</a:t>
            </a:r>
          </a:p>
          <a:p>
            <a:endParaRPr lang="en-GB" sz="2200" spc="-150" dirty="0">
              <a:solidFill>
                <a:schemeClr val="bg1"/>
              </a:solidFill>
            </a:endParaRPr>
          </a:p>
          <a:p>
            <a:r>
              <a:rPr lang="en-GB" sz="2200" spc="-150" dirty="0" smtClean="0">
                <a:solidFill>
                  <a:schemeClr val="bg1"/>
                </a:solidFill>
              </a:rPr>
              <a:t>Community events</a:t>
            </a:r>
          </a:p>
          <a:p>
            <a:endParaRPr lang="en-GB" sz="2200" spc="-150" dirty="0">
              <a:solidFill>
                <a:schemeClr val="bg1"/>
              </a:solidFill>
            </a:endParaRPr>
          </a:p>
          <a:p>
            <a:r>
              <a:rPr lang="en-GB" sz="2200" spc="-150" dirty="0" smtClean="0">
                <a:solidFill>
                  <a:schemeClr val="bg1"/>
                </a:solidFill>
              </a:rPr>
              <a:t>Planning (consult)</a:t>
            </a:r>
            <a:endParaRPr lang="en-GB" sz="2200" spc="-150" dirty="0">
              <a:solidFill>
                <a:schemeClr val="bg1"/>
              </a:solidFill>
            </a:endParaRPr>
          </a:p>
          <a:p>
            <a:endParaRPr lang="en-GB" sz="2200" spc="-150" dirty="0">
              <a:solidFill>
                <a:schemeClr val="bg1"/>
              </a:solidFill>
            </a:endParaRPr>
          </a:p>
        </p:txBody>
      </p:sp>
    </p:spTree>
    <p:extLst>
      <p:ext uri="{BB962C8B-B14F-4D97-AF65-F5344CB8AC3E}">
        <p14:creationId xmlns:p14="http://schemas.microsoft.com/office/powerpoint/2010/main" val="18813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Councillors</a:t>
            </a:r>
            <a:endParaRPr lang="en-GB" dirty="0"/>
          </a:p>
        </p:txBody>
      </p:sp>
      <p:sp>
        <p:nvSpPr>
          <p:cNvPr id="5" name="Content Placeholder 4"/>
          <p:cNvSpPr>
            <a:spLocks noGrp="1"/>
          </p:cNvSpPr>
          <p:nvPr>
            <p:ph sz="half" idx="2"/>
          </p:nvPr>
        </p:nvSpPr>
        <p:spPr/>
        <p:txBody>
          <a:bodyPr>
            <a:normAutofit/>
          </a:bodyPr>
          <a:lstStyle/>
          <a:p>
            <a:pPr>
              <a:buFont typeface="Wingdings" pitchFamily="2" charset="2"/>
              <a:buChar char="§"/>
            </a:pPr>
            <a:r>
              <a:rPr lang="en-GB" sz="4000" b="1" spc="-300" dirty="0" smtClean="0"/>
              <a:t>Make decisions</a:t>
            </a:r>
          </a:p>
          <a:p>
            <a:pPr marL="0" indent="0">
              <a:buNone/>
            </a:pPr>
            <a:endParaRPr lang="en-GB" b="1" spc="-300" dirty="0"/>
          </a:p>
          <a:p>
            <a:pPr marL="0" indent="0">
              <a:buNone/>
            </a:pPr>
            <a:r>
              <a:rPr lang="en-GB" dirty="0" smtClean="0"/>
              <a:t>In public meetings</a:t>
            </a:r>
            <a:endParaRPr lang="en-GB" dirty="0"/>
          </a:p>
        </p:txBody>
      </p:sp>
      <p:sp>
        <p:nvSpPr>
          <p:cNvPr id="4" name="Content Placeholder 3"/>
          <p:cNvSpPr>
            <a:spLocks noGrp="1"/>
          </p:cNvSpPr>
          <p:nvPr>
            <p:ph sz="half" idx="1"/>
          </p:nvPr>
        </p:nvSpPr>
        <p:spPr/>
        <p:txBody>
          <a:bodyPr/>
          <a:lstStyle/>
          <a:p>
            <a:pPr>
              <a:buFont typeface="Wingdings" pitchFamily="2" charset="2"/>
              <a:buChar char="§"/>
            </a:pPr>
            <a:r>
              <a:rPr lang="en-GB" sz="4000" b="1" spc="-300" dirty="0" smtClean="0"/>
              <a:t>Elected*</a:t>
            </a:r>
          </a:p>
          <a:p>
            <a:pPr marL="0" indent="0">
              <a:buNone/>
            </a:pPr>
            <a:endParaRPr lang="en-GB" b="1" dirty="0"/>
          </a:p>
          <a:p>
            <a:pPr marL="0" indent="0">
              <a:buNone/>
            </a:pPr>
            <a:r>
              <a:rPr lang="en-GB" dirty="0" smtClean="0"/>
              <a:t>*Usually</a:t>
            </a:r>
          </a:p>
        </p:txBody>
      </p:sp>
      <p:sp>
        <p:nvSpPr>
          <p:cNvPr id="6" name="Content Placeholder 5"/>
          <p:cNvSpPr>
            <a:spLocks noGrp="1"/>
          </p:cNvSpPr>
          <p:nvPr>
            <p:ph sz="half" idx="13"/>
          </p:nvPr>
        </p:nvSpPr>
        <p:spPr/>
        <p:txBody>
          <a:bodyPr/>
          <a:lstStyle/>
          <a:p>
            <a:pPr>
              <a:buFont typeface="Wingdings" pitchFamily="2" charset="2"/>
              <a:buChar char="§"/>
            </a:pPr>
            <a:r>
              <a:rPr lang="en-GB" dirty="0" smtClean="0"/>
              <a:t>Key decisions made by leader and cabinet members</a:t>
            </a:r>
          </a:p>
          <a:p>
            <a:pPr>
              <a:buFont typeface="Wingdings" pitchFamily="2" charset="2"/>
              <a:buChar char="§"/>
            </a:pPr>
            <a:r>
              <a:rPr lang="en-GB" dirty="0" smtClean="0"/>
              <a:t>Other councillors sit on committees, e.g. planning, licensing.</a:t>
            </a:r>
            <a:endParaRPr lang="en-GB" dirty="0"/>
          </a:p>
        </p:txBody>
      </p:sp>
      <p:sp>
        <p:nvSpPr>
          <p:cNvPr id="7" name="Content Placeholder 6"/>
          <p:cNvSpPr>
            <a:spLocks noGrp="1"/>
          </p:cNvSpPr>
          <p:nvPr>
            <p:ph sz="half" idx="14"/>
          </p:nvPr>
        </p:nvSpPr>
        <p:spPr/>
        <p:txBody>
          <a:bodyPr>
            <a:normAutofit/>
          </a:bodyPr>
          <a:lstStyle/>
          <a:p>
            <a:pPr>
              <a:buFont typeface="Wingdings" pitchFamily="2" charset="2"/>
              <a:buChar char="§"/>
            </a:pPr>
            <a:r>
              <a:rPr lang="en-GB" dirty="0" smtClean="0"/>
              <a:t>Generally in a four-year cycle</a:t>
            </a:r>
          </a:p>
          <a:p>
            <a:pPr>
              <a:buFont typeface="Wingdings" pitchFamily="2" charset="2"/>
              <a:buChar char="§"/>
            </a:pPr>
            <a:endParaRPr lang="en-GB" dirty="0"/>
          </a:p>
          <a:p>
            <a:pPr>
              <a:buFont typeface="Wingdings" pitchFamily="2" charset="2"/>
              <a:buChar char="§"/>
            </a:pPr>
            <a:r>
              <a:rPr lang="en-GB" dirty="0" smtClean="0"/>
              <a:t>It means they are accountable to the public for their actions</a:t>
            </a:r>
            <a:endParaRPr lang="en-GB" dirty="0"/>
          </a:p>
        </p:txBody>
      </p:sp>
    </p:spTree>
    <p:extLst>
      <p:ext uri="{BB962C8B-B14F-4D97-AF65-F5344CB8AC3E}">
        <p14:creationId xmlns:p14="http://schemas.microsoft.com/office/powerpoint/2010/main" val="2044336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Officers</a:t>
            </a:r>
            <a:endParaRPr lang="en-GB" dirty="0"/>
          </a:p>
        </p:txBody>
      </p:sp>
      <p:sp>
        <p:nvSpPr>
          <p:cNvPr id="5" name="Content Placeholder 4"/>
          <p:cNvSpPr>
            <a:spLocks noGrp="1"/>
          </p:cNvSpPr>
          <p:nvPr>
            <p:ph sz="half" idx="2"/>
          </p:nvPr>
        </p:nvSpPr>
        <p:spPr/>
        <p:txBody>
          <a:bodyPr>
            <a:normAutofit/>
          </a:bodyPr>
          <a:lstStyle/>
          <a:p>
            <a:pPr>
              <a:buFont typeface="Wingdings" pitchFamily="2" charset="2"/>
              <a:buChar char="§"/>
            </a:pPr>
            <a:r>
              <a:rPr lang="en-GB" sz="4000" b="1" spc="-300" dirty="0" smtClean="0"/>
              <a:t>Advisers</a:t>
            </a:r>
          </a:p>
          <a:p>
            <a:pPr marL="0" indent="0">
              <a:buNone/>
            </a:pPr>
            <a:endParaRPr lang="en-GB" b="1" spc="-300" dirty="0"/>
          </a:p>
          <a:p>
            <a:pPr marL="0" indent="0">
              <a:buNone/>
            </a:pPr>
            <a:r>
              <a:rPr lang="en-GB" dirty="0" smtClean="0"/>
              <a:t>Not decision makers</a:t>
            </a:r>
            <a:endParaRPr lang="en-GB" dirty="0"/>
          </a:p>
        </p:txBody>
      </p:sp>
      <p:sp>
        <p:nvSpPr>
          <p:cNvPr id="4" name="Content Placeholder 3"/>
          <p:cNvSpPr>
            <a:spLocks noGrp="1"/>
          </p:cNvSpPr>
          <p:nvPr>
            <p:ph sz="half" idx="1"/>
          </p:nvPr>
        </p:nvSpPr>
        <p:spPr/>
        <p:txBody>
          <a:bodyPr/>
          <a:lstStyle/>
          <a:p>
            <a:pPr>
              <a:buFont typeface="Wingdings" pitchFamily="2" charset="2"/>
              <a:buChar char="§"/>
            </a:pPr>
            <a:r>
              <a:rPr lang="en-GB" sz="4000" b="1" spc="-300" dirty="0" smtClean="0"/>
              <a:t>Not elected</a:t>
            </a:r>
          </a:p>
          <a:p>
            <a:pPr marL="0" indent="0">
              <a:buNone/>
            </a:pPr>
            <a:endParaRPr lang="en-GB" b="1" dirty="0"/>
          </a:p>
          <a:p>
            <a:pPr marL="0" indent="0">
              <a:buNone/>
            </a:pPr>
            <a:r>
              <a:rPr lang="en-GB" dirty="0" smtClean="0"/>
              <a:t>Full time professionals</a:t>
            </a:r>
          </a:p>
        </p:txBody>
      </p:sp>
      <p:sp>
        <p:nvSpPr>
          <p:cNvPr id="6" name="Content Placeholder 5"/>
          <p:cNvSpPr>
            <a:spLocks noGrp="1"/>
          </p:cNvSpPr>
          <p:nvPr>
            <p:ph sz="half" idx="13"/>
          </p:nvPr>
        </p:nvSpPr>
        <p:spPr/>
        <p:txBody>
          <a:bodyPr/>
          <a:lstStyle/>
          <a:p>
            <a:pPr>
              <a:buFont typeface="Wingdings" pitchFamily="2" charset="2"/>
              <a:buChar char="§"/>
            </a:pPr>
            <a:r>
              <a:rPr lang="en-GB" dirty="0"/>
              <a:t>Experts in law, finance, planning, </a:t>
            </a:r>
            <a:r>
              <a:rPr lang="en-GB" dirty="0" err="1"/>
              <a:t>etc</a:t>
            </a:r>
            <a:endParaRPr lang="en-GB" dirty="0"/>
          </a:p>
          <a:p>
            <a:pPr>
              <a:buFont typeface="Wingdings" pitchFamily="2" charset="2"/>
              <a:buChar char="§"/>
            </a:pPr>
            <a:r>
              <a:rPr lang="en-GB" dirty="0" smtClean="0"/>
              <a:t>Do attend meetings and speak – but cannot vote.</a:t>
            </a:r>
            <a:endParaRPr lang="en-GB" dirty="0"/>
          </a:p>
        </p:txBody>
      </p:sp>
      <p:sp>
        <p:nvSpPr>
          <p:cNvPr id="7" name="Content Placeholder 6"/>
          <p:cNvSpPr>
            <a:spLocks noGrp="1"/>
          </p:cNvSpPr>
          <p:nvPr>
            <p:ph sz="half" idx="14"/>
          </p:nvPr>
        </p:nvSpPr>
        <p:spPr/>
        <p:txBody>
          <a:bodyPr>
            <a:normAutofit/>
          </a:bodyPr>
          <a:lstStyle/>
          <a:p>
            <a:pPr>
              <a:buFont typeface="Wingdings" pitchFamily="2" charset="2"/>
              <a:buChar char="§"/>
            </a:pPr>
            <a:r>
              <a:rPr lang="en-GB" dirty="0" smtClean="0"/>
              <a:t>They stay in post regardless of which party wins an election</a:t>
            </a:r>
            <a:endParaRPr lang="en-GB" dirty="0"/>
          </a:p>
          <a:p>
            <a:pPr>
              <a:buFont typeface="Wingdings" pitchFamily="2" charset="2"/>
              <a:buChar char="§"/>
            </a:pPr>
            <a:r>
              <a:rPr lang="en-GB" dirty="0" smtClean="0"/>
              <a:t>Often arranged into </a:t>
            </a:r>
            <a:r>
              <a:rPr lang="en-GB" dirty="0" err="1" smtClean="0"/>
              <a:t>depts</a:t>
            </a:r>
            <a:r>
              <a:rPr lang="en-GB" dirty="0" smtClean="0"/>
              <a:t> that specialise in one policy area.</a:t>
            </a:r>
            <a:endParaRPr lang="en-GB" dirty="0"/>
          </a:p>
        </p:txBody>
      </p:sp>
    </p:spTree>
    <p:extLst>
      <p:ext uri="{BB962C8B-B14F-4D97-AF65-F5344CB8AC3E}">
        <p14:creationId xmlns:p14="http://schemas.microsoft.com/office/powerpoint/2010/main" val="859692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pPr marL="0" indent="0">
              <a:buNone/>
            </a:pPr>
            <a:r>
              <a:rPr lang="en-GB" sz="4000" b="1" spc="-300" dirty="0" smtClean="0"/>
              <a:t>Officers</a:t>
            </a:r>
          </a:p>
          <a:p>
            <a:r>
              <a:rPr lang="en-GB" i="1" dirty="0" smtClean="0"/>
              <a:t>Don’t </a:t>
            </a:r>
            <a:r>
              <a:rPr lang="en-GB" dirty="0" smtClean="0"/>
              <a:t>expect them to justify a council’s decisions – but they can provide background info and facts</a:t>
            </a:r>
          </a:p>
          <a:p>
            <a:r>
              <a:rPr lang="en-GB" dirty="0" smtClean="0"/>
              <a:t>You </a:t>
            </a:r>
            <a:r>
              <a:rPr lang="en-GB" b="1" dirty="0" smtClean="0"/>
              <a:t>will</a:t>
            </a:r>
            <a:r>
              <a:rPr lang="en-GB" b="1" i="1" dirty="0" smtClean="0"/>
              <a:t> </a:t>
            </a:r>
            <a:r>
              <a:rPr lang="en-GB" dirty="0" smtClean="0"/>
              <a:t>probably have to go through a council press office to get hold of them.</a:t>
            </a:r>
          </a:p>
          <a:p>
            <a:endParaRPr lang="en-GB" dirty="0"/>
          </a:p>
        </p:txBody>
      </p:sp>
      <p:sp>
        <p:nvSpPr>
          <p:cNvPr id="7" name="Content Placeholder 6"/>
          <p:cNvSpPr>
            <a:spLocks noGrp="1"/>
          </p:cNvSpPr>
          <p:nvPr>
            <p:ph sz="half" idx="1"/>
          </p:nvPr>
        </p:nvSpPr>
        <p:spPr/>
        <p:txBody>
          <a:bodyPr/>
          <a:lstStyle/>
          <a:p>
            <a:pPr marL="0" indent="0">
              <a:buNone/>
            </a:pPr>
            <a:r>
              <a:rPr lang="en-GB" sz="4000" b="1" spc="-300" dirty="0" smtClean="0"/>
              <a:t>Councillors</a:t>
            </a:r>
          </a:p>
          <a:p>
            <a:r>
              <a:rPr lang="en-GB" i="1" dirty="0" smtClean="0"/>
              <a:t>Should always</a:t>
            </a:r>
            <a:r>
              <a:rPr lang="en-GB" dirty="0" smtClean="0"/>
              <a:t> speak to you to explain decisions / give opinion</a:t>
            </a:r>
          </a:p>
          <a:p>
            <a:r>
              <a:rPr lang="en-GB" dirty="0" smtClean="0"/>
              <a:t>You </a:t>
            </a:r>
            <a:r>
              <a:rPr lang="en-GB" b="1" dirty="0" smtClean="0"/>
              <a:t>do not</a:t>
            </a:r>
            <a:r>
              <a:rPr lang="en-GB" dirty="0" smtClean="0"/>
              <a:t> have to approach them through a council press office</a:t>
            </a:r>
          </a:p>
          <a:p>
            <a:r>
              <a:rPr lang="en-GB" dirty="0" smtClean="0"/>
              <a:t>Contact details should be available to the public via the council’s website</a:t>
            </a:r>
            <a:endParaRPr lang="en-GB" dirty="0"/>
          </a:p>
        </p:txBody>
      </p:sp>
      <p:sp>
        <p:nvSpPr>
          <p:cNvPr id="2" name="Title 1"/>
          <p:cNvSpPr>
            <a:spLocks noGrp="1"/>
          </p:cNvSpPr>
          <p:nvPr>
            <p:ph type="title"/>
          </p:nvPr>
        </p:nvSpPr>
        <p:spPr/>
        <p:txBody>
          <a:bodyPr/>
          <a:lstStyle/>
          <a:p>
            <a:r>
              <a:rPr lang="en-GB" dirty="0" smtClean="0"/>
              <a:t>As sources…</a:t>
            </a:r>
            <a:endParaRPr lang="en-GB" dirty="0"/>
          </a:p>
        </p:txBody>
      </p:sp>
    </p:spTree>
    <p:extLst>
      <p:ext uri="{BB962C8B-B14F-4D97-AF65-F5344CB8AC3E}">
        <p14:creationId xmlns:p14="http://schemas.microsoft.com/office/powerpoint/2010/main" val="760012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newspap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aper">
      <a:majorFont>
        <a:latin typeface="Cambria"/>
        <a:ea typeface=""/>
        <a:cs typeface=""/>
      </a:majorFont>
      <a:minorFont>
        <a:latin typeface="Cambri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 newspaper</Template>
  <TotalTime>2330</TotalTime>
  <Words>2061</Words>
  <Application>Microsoft Office PowerPoint</Application>
  <PresentationFormat>On-screen Show (4:3)</PresentationFormat>
  <Paragraphs>361</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My newspaper</vt:lpstr>
      <vt:lpstr>Acrobat Document</vt:lpstr>
      <vt:lpstr>Reporting and Writing I</vt:lpstr>
      <vt:lpstr>Council stories (groan)</vt:lpstr>
      <vt:lpstr>Why we do them…</vt:lpstr>
      <vt:lpstr>Council stories</vt:lpstr>
      <vt:lpstr>Tiers of local government</vt:lpstr>
      <vt:lpstr>PowerPoint Presentation</vt:lpstr>
      <vt:lpstr>Councillors</vt:lpstr>
      <vt:lpstr>Officers</vt:lpstr>
      <vt:lpstr>As sources…</vt:lpstr>
      <vt:lpstr>http://medway.gov.uk/councilanddemocracy/cabinetportfolios.aspx</vt:lpstr>
      <vt:lpstr>Wind farm</vt:lpstr>
      <vt:lpstr>Wind farm</vt:lpstr>
      <vt:lpstr>Pub quiz!</vt:lpstr>
      <vt:lpstr>Meetings</vt:lpstr>
      <vt:lpstr>How councils work</vt:lpstr>
      <vt:lpstr>What’s going on?</vt:lpstr>
      <vt:lpstr>Basics</vt:lpstr>
      <vt:lpstr>Basics</vt:lpstr>
      <vt:lpstr>Spotting stories</vt:lpstr>
      <vt:lpstr>New café?</vt:lpstr>
      <vt:lpstr>New café?</vt:lpstr>
      <vt:lpstr>The human angle</vt:lpstr>
      <vt:lpstr>Telling a story…</vt:lpstr>
      <vt:lpstr>New houses</vt:lpstr>
      <vt:lpstr>New houses</vt:lpstr>
      <vt:lpstr>Big plans…</vt:lpstr>
      <vt:lpstr>Other meetings</vt:lpstr>
      <vt:lpstr>Scrutiny committees</vt:lpstr>
      <vt:lpstr>What can you report?</vt:lpstr>
      <vt:lpstr>Defamation</vt:lpstr>
      <vt:lpstr>Using it in a story…</vt:lpstr>
      <vt:lpstr>Keep it in context</vt:lpstr>
      <vt:lpstr>Defamation</vt:lpstr>
      <vt:lpstr>Finding stories -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and Writing I</dc:title>
  <dc:creator>Rob</dc:creator>
  <cp:lastModifiedBy>Rob Bailey</cp:lastModifiedBy>
  <cp:revision>536</cp:revision>
  <dcterms:created xsi:type="dcterms:W3CDTF">2011-07-05T09:26:44Z</dcterms:created>
  <dcterms:modified xsi:type="dcterms:W3CDTF">2012-11-12T18:13:11Z</dcterms:modified>
</cp:coreProperties>
</file>